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32399288" cy="432006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DF46"/>
    <a:srgbClr val="FFFFFF"/>
    <a:srgbClr val="7DC5ED"/>
    <a:srgbClr val="F26E5F"/>
    <a:srgbClr val="F99C32"/>
    <a:srgbClr val="4D78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80BCDD5-3493-433B-BD16-B4FD889B67AD}" v="1" dt="2025-10-23T13:25:25.1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10" d="100"/>
          <a:sy n="10" d="100"/>
        </p:scale>
        <p:origin x="238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ulo Rogerio Barbosa de Miranda" userId="02106caa-6dac-4228-9d4d-11c49b6139d3" providerId="ADAL" clId="{4E9800FF-D3A8-476D-9464-F320005B5ECF}"/>
    <pc:docChg chg="undo custSel addSld modSld">
      <pc:chgData name="Paulo Rogerio Barbosa de Miranda" userId="02106caa-6dac-4228-9d4d-11c49b6139d3" providerId="ADAL" clId="{4E9800FF-D3A8-476D-9464-F320005B5ECF}" dt="2025-10-23T13:25:55.552" v="428" actId="465"/>
      <pc:docMkLst>
        <pc:docMk/>
      </pc:docMkLst>
      <pc:sldChg chg="addSp delSp modSp mod">
        <pc:chgData name="Paulo Rogerio Barbosa de Miranda" userId="02106caa-6dac-4228-9d4d-11c49b6139d3" providerId="ADAL" clId="{4E9800FF-D3A8-476D-9464-F320005B5ECF}" dt="2025-09-12T11:47:35.035" v="334" actId="465"/>
        <pc:sldMkLst>
          <pc:docMk/>
          <pc:sldMk cId="982133821" sldId="256"/>
        </pc:sldMkLst>
      </pc:sldChg>
      <pc:sldChg chg="addSp delSp modSp add mod">
        <pc:chgData name="Paulo Rogerio Barbosa de Miranda" userId="02106caa-6dac-4228-9d4d-11c49b6139d3" providerId="ADAL" clId="{4E9800FF-D3A8-476D-9464-F320005B5ECF}" dt="2025-10-23T13:25:55.552" v="428" actId="465"/>
        <pc:sldMkLst>
          <pc:docMk/>
          <pc:sldMk cId="3881573861" sldId="257"/>
        </pc:sldMkLst>
        <pc:spChg chg="add mod">
          <ac:chgData name="Paulo Rogerio Barbosa de Miranda" userId="02106caa-6dac-4228-9d4d-11c49b6139d3" providerId="ADAL" clId="{4E9800FF-D3A8-476D-9464-F320005B5ECF}" dt="2025-10-23T13:25:25.121" v="426"/>
          <ac:spMkLst>
            <pc:docMk/>
            <pc:sldMk cId="3881573861" sldId="257"/>
            <ac:spMk id="4" creationId="{D0F3EDC4-A858-52F4-AB12-E8A52530DE29}"/>
          </ac:spMkLst>
        </pc:spChg>
        <pc:spChg chg="add mod">
          <ac:chgData name="Paulo Rogerio Barbosa de Miranda" userId="02106caa-6dac-4228-9d4d-11c49b6139d3" providerId="ADAL" clId="{4E9800FF-D3A8-476D-9464-F320005B5ECF}" dt="2025-10-23T13:25:25.121" v="426"/>
          <ac:spMkLst>
            <pc:docMk/>
            <pc:sldMk cId="3881573861" sldId="257"/>
            <ac:spMk id="7" creationId="{698B6CEF-7DE4-3FE3-9652-F017C36EBCFA}"/>
          </ac:spMkLst>
        </pc:spChg>
        <pc:grpChg chg="add mod">
          <ac:chgData name="Paulo Rogerio Barbosa de Miranda" userId="02106caa-6dac-4228-9d4d-11c49b6139d3" providerId="ADAL" clId="{4E9800FF-D3A8-476D-9464-F320005B5ECF}" dt="2025-10-23T13:25:55.552" v="428" actId="465"/>
          <ac:grpSpMkLst>
            <pc:docMk/>
            <pc:sldMk cId="3881573861" sldId="257"/>
            <ac:grpSpMk id="2" creationId="{7A6FA8BF-8583-F316-A233-E7A536A20EBF}"/>
          </ac:grpSpMkLst>
        </pc:grpChg>
        <pc:grpChg chg="mod">
          <ac:chgData name="Paulo Rogerio Barbosa de Miranda" userId="02106caa-6dac-4228-9d4d-11c49b6139d3" providerId="ADAL" clId="{4E9800FF-D3A8-476D-9464-F320005B5ECF}" dt="2025-10-23T13:25:55.552" v="428" actId="465"/>
          <ac:grpSpMkLst>
            <pc:docMk/>
            <pc:sldMk cId="3881573861" sldId="257"/>
            <ac:grpSpMk id="36" creationId="{FEC0C0A4-7D47-2F5C-63EF-E3FAEE71E91D}"/>
          </ac:grpSpMkLst>
        </pc:grpChg>
        <pc:grpChg chg="mod">
          <ac:chgData name="Paulo Rogerio Barbosa de Miranda" userId="02106caa-6dac-4228-9d4d-11c49b6139d3" providerId="ADAL" clId="{4E9800FF-D3A8-476D-9464-F320005B5ECF}" dt="2025-10-23T13:25:55.552" v="428" actId="465"/>
          <ac:grpSpMkLst>
            <pc:docMk/>
            <pc:sldMk cId="3881573861" sldId="257"/>
            <ac:grpSpMk id="37" creationId="{215E0850-0B32-A4C4-0746-1CE9416CA5B7}"/>
          </ac:grpSpMkLst>
        </pc:grpChg>
        <pc:grpChg chg="mod">
          <ac:chgData name="Paulo Rogerio Barbosa de Miranda" userId="02106caa-6dac-4228-9d4d-11c49b6139d3" providerId="ADAL" clId="{4E9800FF-D3A8-476D-9464-F320005B5ECF}" dt="2025-10-23T13:25:55.552" v="428" actId="465"/>
          <ac:grpSpMkLst>
            <pc:docMk/>
            <pc:sldMk cId="3881573861" sldId="257"/>
            <ac:grpSpMk id="38" creationId="{5F8091AE-B3E2-A908-E1D2-4A7128347E33}"/>
          </ac:grpSpMkLst>
        </pc:gr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7070108"/>
            <a:ext cx="27539395" cy="15040222"/>
          </a:xfrm>
        </p:spPr>
        <p:txBody>
          <a:bodyPr anchor="b"/>
          <a:lstStyle>
            <a:lvl1pPr algn="ctr">
              <a:defRPr sz="2125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22690338"/>
            <a:ext cx="24299466" cy="10430151"/>
          </a:xfrm>
        </p:spPr>
        <p:txBody>
          <a:bodyPr/>
          <a:lstStyle>
            <a:lvl1pPr marL="0" indent="0" algn="ctr">
              <a:buNone/>
              <a:defRPr sz="8504"/>
            </a:lvl1pPr>
            <a:lvl2pPr marL="1619951" indent="0" algn="ctr">
              <a:buNone/>
              <a:defRPr sz="7086"/>
            </a:lvl2pPr>
            <a:lvl3pPr marL="3239902" indent="0" algn="ctr">
              <a:buNone/>
              <a:defRPr sz="6378"/>
            </a:lvl3pPr>
            <a:lvl4pPr marL="4859853" indent="0" algn="ctr">
              <a:buNone/>
              <a:defRPr sz="5669"/>
            </a:lvl4pPr>
            <a:lvl5pPr marL="6479804" indent="0" algn="ctr">
              <a:buNone/>
              <a:defRPr sz="5669"/>
            </a:lvl5pPr>
            <a:lvl6pPr marL="8099755" indent="0" algn="ctr">
              <a:buNone/>
              <a:defRPr sz="5669"/>
            </a:lvl6pPr>
            <a:lvl7pPr marL="9719706" indent="0" algn="ctr">
              <a:buNone/>
              <a:defRPr sz="5669"/>
            </a:lvl7pPr>
            <a:lvl8pPr marL="11339657" indent="0" algn="ctr">
              <a:buNone/>
              <a:defRPr sz="5669"/>
            </a:lvl8pPr>
            <a:lvl9pPr marL="12959608" indent="0" algn="ctr">
              <a:buNone/>
              <a:defRPr sz="5669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1F059-960F-4385-97C4-65B02063AA8E}" type="datetimeFigureOut">
              <a:rPr lang="pt-BR" smtClean="0"/>
              <a:t>23/10/2025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CEEA-70E5-4018-BE90-8C781D0675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44161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1F059-960F-4385-97C4-65B02063AA8E}" type="datetimeFigureOut">
              <a:rPr lang="pt-BR" smtClean="0"/>
              <a:t>23/10/2025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CEEA-70E5-4018-BE90-8C781D0675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60303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2300034"/>
            <a:ext cx="6986096" cy="36610544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2300034"/>
            <a:ext cx="20553298" cy="36610544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1F059-960F-4385-97C4-65B02063AA8E}" type="datetimeFigureOut">
              <a:rPr lang="pt-BR" smtClean="0"/>
              <a:t>23/10/2025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CEEA-70E5-4018-BE90-8C781D0675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97503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1F059-960F-4385-97C4-65B02063AA8E}" type="datetimeFigureOut">
              <a:rPr lang="pt-BR" smtClean="0"/>
              <a:t>23/10/2025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CEEA-70E5-4018-BE90-8C781D0675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1787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10770172"/>
            <a:ext cx="27944386" cy="17970262"/>
          </a:xfrm>
        </p:spPr>
        <p:txBody>
          <a:bodyPr anchor="b"/>
          <a:lstStyle>
            <a:lvl1pPr>
              <a:defRPr sz="2125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28910440"/>
            <a:ext cx="27944386" cy="9450136"/>
          </a:xfrm>
        </p:spPr>
        <p:txBody>
          <a:bodyPr/>
          <a:lstStyle>
            <a:lvl1pPr marL="0" indent="0">
              <a:buNone/>
              <a:defRPr sz="8504">
                <a:solidFill>
                  <a:schemeClr val="tx1">
                    <a:tint val="82000"/>
                  </a:schemeClr>
                </a:solidFill>
              </a:defRPr>
            </a:lvl1pPr>
            <a:lvl2pPr marL="1619951" indent="0">
              <a:buNone/>
              <a:defRPr sz="7086">
                <a:solidFill>
                  <a:schemeClr val="tx1">
                    <a:tint val="82000"/>
                  </a:schemeClr>
                </a:solidFill>
              </a:defRPr>
            </a:lvl2pPr>
            <a:lvl3pPr marL="3239902" indent="0">
              <a:buNone/>
              <a:defRPr sz="6378">
                <a:solidFill>
                  <a:schemeClr val="tx1">
                    <a:tint val="82000"/>
                  </a:schemeClr>
                </a:solidFill>
              </a:defRPr>
            </a:lvl3pPr>
            <a:lvl4pPr marL="4859853" indent="0">
              <a:buNone/>
              <a:defRPr sz="5669">
                <a:solidFill>
                  <a:schemeClr val="tx1">
                    <a:tint val="82000"/>
                  </a:schemeClr>
                </a:solidFill>
              </a:defRPr>
            </a:lvl4pPr>
            <a:lvl5pPr marL="6479804" indent="0">
              <a:buNone/>
              <a:defRPr sz="5669">
                <a:solidFill>
                  <a:schemeClr val="tx1">
                    <a:tint val="82000"/>
                  </a:schemeClr>
                </a:solidFill>
              </a:defRPr>
            </a:lvl5pPr>
            <a:lvl6pPr marL="8099755" indent="0">
              <a:buNone/>
              <a:defRPr sz="5669">
                <a:solidFill>
                  <a:schemeClr val="tx1">
                    <a:tint val="82000"/>
                  </a:schemeClr>
                </a:solidFill>
              </a:defRPr>
            </a:lvl6pPr>
            <a:lvl7pPr marL="9719706" indent="0">
              <a:buNone/>
              <a:defRPr sz="5669">
                <a:solidFill>
                  <a:schemeClr val="tx1">
                    <a:tint val="82000"/>
                  </a:schemeClr>
                </a:solidFill>
              </a:defRPr>
            </a:lvl7pPr>
            <a:lvl8pPr marL="11339657" indent="0">
              <a:buNone/>
              <a:defRPr sz="5669">
                <a:solidFill>
                  <a:schemeClr val="tx1">
                    <a:tint val="82000"/>
                  </a:schemeClr>
                </a:solidFill>
              </a:defRPr>
            </a:lvl8pPr>
            <a:lvl9pPr marL="12959608" indent="0">
              <a:buNone/>
              <a:defRPr sz="5669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1F059-960F-4385-97C4-65B02063AA8E}" type="datetimeFigureOut">
              <a:rPr lang="pt-BR" smtClean="0"/>
              <a:t>23/10/2025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CEEA-70E5-4018-BE90-8C781D0675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43367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11500170"/>
            <a:ext cx="13769697" cy="2741040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11500170"/>
            <a:ext cx="13769697" cy="2741040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1F059-960F-4385-97C4-65B02063AA8E}" type="datetimeFigureOut">
              <a:rPr lang="pt-BR" smtClean="0"/>
              <a:t>23/10/2025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CEEA-70E5-4018-BE90-8C781D0675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9369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300044"/>
            <a:ext cx="27944386" cy="8350126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10590160"/>
            <a:ext cx="13706415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15780233"/>
            <a:ext cx="13706415" cy="2321034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10590160"/>
            <a:ext cx="13773917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15780233"/>
            <a:ext cx="13773917" cy="2321034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1F059-960F-4385-97C4-65B02063AA8E}" type="datetimeFigureOut">
              <a:rPr lang="pt-BR" smtClean="0"/>
              <a:t>23/10/2025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CEEA-70E5-4018-BE90-8C781D0675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3521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1F059-960F-4385-97C4-65B02063AA8E}" type="datetimeFigureOut">
              <a:rPr lang="pt-BR" smtClean="0"/>
              <a:t>23/10/2025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CEEA-70E5-4018-BE90-8C781D0675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7487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1F059-960F-4385-97C4-65B02063AA8E}" type="datetimeFigureOut">
              <a:rPr lang="pt-BR" smtClean="0"/>
              <a:t>23/10/2025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CEEA-70E5-4018-BE90-8C781D0675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73685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6220102"/>
            <a:ext cx="16402140" cy="30700453"/>
          </a:xfrm>
        </p:spPr>
        <p:txBody>
          <a:bodyPr/>
          <a:lstStyle>
            <a:lvl1pPr>
              <a:defRPr sz="11338"/>
            </a:lvl1pPr>
            <a:lvl2pPr>
              <a:defRPr sz="9921"/>
            </a:lvl2pPr>
            <a:lvl3pPr>
              <a:defRPr sz="8504"/>
            </a:lvl3pPr>
            <a:lvl4pPr>
              <a:defRPr sz="7086"/>
            </a:lvl4pPr>
            <a:lvl5pPr>
              <a:defRPr sz="7086"/>
            </a:lvl5pPr>
            <a:lvl6pPr>
              <a:defRPr sz="7086"/>
            </a:lvl6pPr>
            <a:lvl7pPr>
              <a:defRPr sz="7086"/>
            </a:lvl7pPr>
            <a:lvl8pPr>
              <a:defRPr sz="7086"/>
            </a:lvl8pPr>
            <a:lvl9pPr>
              <a:defRPr sz="7086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1F059-960F-4385-97C4-65B02063AA8E}" type="datetimeFigureOut">
              <a:rPr lang="pt-BR" smtClean="0"/>
              <a:t>23/10/2025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CEEA-70E5-4018-BE90-8C781D0675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45015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6220102"/>
            <a:ext cx="16402140" cy="30700453"/>
          </a:xfrm>
        </p:spPr>
        <p:txBody>
          <a:bodyPr anchor="t"/>
          <a:lstStyle>
            <a:lvl1pPr marL="0" indent="0">
              <a:buNone/>
              <a:defRPr sz="11338"/>
            </a:lvl1pPr>
            <a:lvl2pPr marL="1619951" indent="0">
              <a:buNone/>
              <a:defRPr sz="9921"/>
            </a:lvl2pPr>
            <a:lvl3pPr marL="3239902" indent="0">
              <a:buNone/>
              <a:defRPr sz="8504"/>
            </a:lvl3pPr>
            <a:lvl4pPr marL="4859853" indent="0">
              <a:buNone/>
              <a:defRPr sz="7086"/>
            </a:lvl4pPr>
            <a:lvl5pPr marL="6479804" indent="0">
              <a:buNone/>
              <a:defRPr sz="7086"/>
            </a:lvl5pPr>
            <a:lvl6pPr marL="8099755" indent="0">
              <a:buNone/>
              <a:defRPr sz="7086"/>
            </a:lvl6pPr>
            <a:lvl7pPr marL="9719706" indent="0">
              <a:buNone/>
              <a:defRPr sz="7086"/>
            </a:lvl7pPr>
            <a:lvl8pPr marL="11339657" indent="0">
              <a:buNone/>
              <a:defRPr sz="7086"/>
            </a:lvl8pPr>
            <a:lvl9pPr marL="12959608" indent="0">
              <a:buNone/>
              <a:defRPr sz="7086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1F059-960F-4385-97C4-65B02063AA8E}" type="datetimeFigureOut">
              <a:rPr lang="pt-BR" smtClean="0"/>
              <a:t>23/10/2025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CEEA-70E5-4018-BE90-8C781D0675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56197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2300044"/>
            <a:ext cx="27944386" cy="8350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11500170"/>
            <a:ext cx="27944386" cy="27410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5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C71F059-960F-4385-97C4-65B02063AA8E}" type="datetimeFigureOut">
              <a:rPr lang="pt-BR" smtClean="0"/>
              <a:t>23/10/2025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25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5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609CEEA-70E5-4018-BE90-8C781D0675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26094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239902" rtl="0" eaLnBrk="1" latinLnBrk="0" hangingPunct="1">
        <a:lnSpc>
          <a:spcPct val="90000"/>
        </a:lnSpc>
        <a:spcBef>
          <a:spcPct val="0"/>
        </a:spcBef>
        <a:buNone/>
        <a:defRPr sz="155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09976" indent="-809976" algn="l" defTabSz="3239902" rtl="0" eaLnBrk="1" latinLnBrk="0" hangingPunct="1">
        <a:lnSpc>
          <a:spcPct val="90000"/>
        </a:lnSpc>
        <a:spcBef>
          <a:spcPts val="3543"/>
        </a:spcBef>
        <a:buFont typeface="Arial" panose="020B0604020202020204" pitchFamily="34" charset="0"/>
        <a:buChar char="•"/>
        <a:defRPr sz="9921" kern="1200">
          <a:solidFill>
            <a:schemeClr val="tx1"/>
          </a:solidFill>
          <a:latin typeface="+mn-lt"/>
          <a:ea typeface="+mn-ea"/>
          <a:cs typeface="+mn-cs"/>
        </a:defRPr>
      </a:lvl1pPr>
      <a:lvl2pPr marL="2429927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8504" kern="1200">
          <a:solidFill>
            <a:schemeClr val="tx1"/>
          </a:solidFill>
          <a:latin typeface="+mn-lt"/>
          <a:ea typeface="+mn-ea"/>
          <a:cs typeface="+mn-cs"/>
        </a:defRPr>
      </a:lvl2pPr>
      <a:lvl3pPr marL="4049878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7086" kern="1200">
          <a:solidFill>
            <a:schemeClr val="tx1"/>
          </a:solidFill>
          <a:latin typeface="+mn-lt"/>
          <a:ea typeface="+mn-ea"/>
          <a:cs typeface="+mn-cs"/>
        </a:defRPr>
      </a:lvl3pPr>
      <a:lvl4pPr marL="5669829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7289780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909731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10529682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2149633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3769584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1pPr>
      <a:lvl2pPr marL="1619951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2pPr>
      <a:lvl3pPr marL="3239902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3pPr>
      <a:lvl4pPr marL="4859853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6479804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099755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9719706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1339657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2959608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jpg"/><Relationship Id="rId26" Type="http://schemas.openxmlformats.org/officeDocument/2006/relationships/image" Target="../media/image25.svg"/><Relationship Id="rId3" Type="http://schemas.openxmlformats.org/officeDocument/2006/relationships/image" Target="../media/image2.png"/><Relationship Id="rId21" Type="http://schemas.openxmlformats.org/officeDocument/2006/relationships/image" Target="../media/image20.jp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5" Type="http://schemas.openxmlformats.org/officeDocument/2006/relationships/image" Target="../media/image24.png"/><Relationship Id="rId2" Type="http://schemas.openxmlformats.org/officeDocument/2006/relationships/image" Target="../media/image1.jpeg"/><Relationship Id="rId16" Type="http://schemas.openxmlformats.org/officeDocument/2006/relationships/image" Target="../media/image15.png"/><Relationship Id="rId20" Type="http://schemas.openxmlformats.org/officeDocument/2006/relationships/image" Target="../media/image19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24" Type="http://schemas.openxmlformats.org/officeDocument/2006/relationships/image" Target="../media/image23.jpg"/><Relationship Id="rId5" Type="http://schemas.openxmlformats.org/officeDocument/2006/relationships/image" Target="../media/image4.jpg"/><Relationship Id="rId15" Type="http://schemas.openxmlformats.org/officeDocument/2006/relationships/image" Target="../media/image14.svg"/><Relationship Id="rId23" Type="http://schemas.openxmlformats.org/officeDocument/2006/relationships/image" Target="../media/image22.jpg"/><Relationship Id="rId10" Type="http://schemas.openxmlformats.org/officeDocument/2006/relationships/image" Target="../media/image9.png"/><Relationship Id="rId19" Type="http://schemas.openxmlformats.org/officeDocument/2006/relationships/image" Target="../media/image18.jp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2A09C6-F015-D252-85DF-6DB2C6FB59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 descr="Gráfico&#10;&#10;O conteúdo gerado por IA pode estar incorreto.">
            <a:extLst>
              <a:ext uri="{FF2B5EF4-FFF2-40B4-BE49-F238E27FC236}">
                <a16:creationId xmlns:a16="http://schemas.microsoft.com/office/drawing/2014/main" id="{A6DDF7B4-5781-F05A-3470-7F0DEEC34D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1" t="4974" r="4251" b="8338"/>
          <a:stretch>
            <a:fillRect/>
          </a:stretch>
        </p:blipFill>
        <p:spPr>
          <a:xfrm>
            <a:off x="0" y="0"/>
            <a:ext cx="32399288" cy="43200638"/>
          </a:xfrm>
          <a:prstGeom prst="rect">
            <a:avLst/>
          </a:prstGeom>
        </p:spPr>
      </p:pic>
      <p:pic>
        <p:nvPicPr>
          <p:cNvPr id="14" name="Imagem 13" descr="Uma imagem contendo comida, placar, desenho, luz&#10;&#10;O conteúdo gerado por IA pode estar incorreto.">
            <a:extLst>
              <a:ext uri="{FF2B5EF4-FFF2-40B4-BE49-F238E27FC236}">
                <a16:creationId xmlns:a16="http://schemas.microsoft.com/office/drawing/2014/main" id="{4407CE9F-FF12-42D2-25F8-1E6CF7C661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82" t="30357" r="47174" b="48307"/>
          <a:stretch>
            <a:fillRect/>
          </a:stretch>
        </p:blipFill>
        <p:spPr>
          <a:xfrm>
            <a:off x="14911389" y="1973292"/>
            <a:ext cx="1066800" cy="762000"/>
          </a:xfrm>
          <a:prstGeom prst="rect">
            <a:avLst/>
          </a:prstGeom>
        </p:spPr>
      </p:pic>
      <p:pic>
        <p:nvPicPr>
          <p:cNvPr id="16" name="Imagem 15" descr="Uma imagem contendo comida, placar, desenho, luz&#10;&#10;O conteúdo gerado por IA pode estar incorreto.">
            <a:extLst>
              <a:ext uri="{FF2B5EF4-FFF2-40B4-BE49-F238E27FC236}">
                <a16:creationId xmlns:a16="http://schemas.microsoft.com/office/drawing/2014/main" id="{373F0AF1-C7E3-994B-6CF0-F7D6AB30DC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40" r="43837" b="69313"/>
          <a:stretch>
            <a:fillRect/>
          </a:stretch>
        </p:blipFill>
        <p:spPr>
          <a:xfrm>
            <a:off x="11607800" y="1829845"/>
            <a:ext cx="2946401" cy="1095947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0A33854A-44CF-0D82-BEFF-FBD1FA74481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306800" y="1276665"/>
            <a:ext cx="3895893" cy="1548608"/>
          </a:xfrm>
          <a:prstGeom prst="rect">
            <a:avLst/>
          </a:prstGeom>
        </p:spPr>
      </p:pic>
      <p:pic>
        <p:nvPicPr>
          <p:cNvPr id="27" name="Imagem 26" descr="Logotipo&#10;&#10;O conteúdo gerado por IA pode estar incorreto.">
            <a:extLst>
              <a:ext uri="{FF2B5EF4-FFF2-40B4-BE49-F238E27FC236}">
                <a16:creationId xmlns:a16="http://schemas.microsoft.com/office/drawing/2014/main" id="{57D26156-0669-77F5-8FE6-4CD2E4B220D3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86432" y="39303628"/>
            <a:ext cx="4705740" cy="1791122"/>
          </a:xfrm>
          <a:prstGeom prst="rect">
            <a:avLst/>
          </a:prstGeom>
        </p:spPr>
      </p:pic>
      <p:pic>
        <p:nvPicPr>
          <p:cNvPr id="29" name="Imagem 28" descr="Uma imagem contendo Interface gráfica do usuário&#10;&#10;O conteúdo gerado por IA pode estar incorreto.">
            <a:extLst>
              <a:ext uri="{FF2B5EF4-FFF2-40B4-BE49-F238E27FC236}">
                <a16:creationId xmlns:a16="http://schemas.microsoft.com/office/drawing/2014/main" id="{AB65E95E-759B-DE72-CDB4-1ECF26A2A93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0893" y="40180165"/>
            <a:ext cx="8790808" cy="1802802"/>
          </a:xfrm>
          <a:prstGeom prst="rect">
            <a:avLst/>
          </a:prstGeom>
        </p:spPr>
      </p:pic>
      <p:pic>
        <p:nvPicPr>
          <p:cNvPr id="31" name="Imagem 30" descr="Logotipo&#10;&#10;O conteúdo gerado por IA pode estar incorreto.">
            <a:extLst>
              <a:ext uri="{FF2B5EF4-FFF2-40B4-BE49-F238E27FC236}">
                <a16:creationId xmlns:a16="http://schemas.microsoft.com/office/drawing/2014/main" id="{FFAB14A2-BC99-4B7E-EDF6-C0D6475143B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9729" y="39485555"/>
            <a:ext cx="4224593" cy="1300720"/>
          </a:xfrm>
          <a:prstGeom prst="rect">
            <a:avLst/>
          </a:prstGeom>
        </p:spPr>
      </p:pic>
      <p:grpSp>
        <p:nvGrpSpPr>
          <p:cNvPr id="35" name="Agrupar 34">
            <a:extLst>
              <a:ext uri="{FF2B5EF4-FFF2-40B4-BE49-F238E27FC236}">
                <a16:creationId xmlns:a16="http://schemas.microsoft.com/office/drawing/2014/main" id="{4D5A33AD-2769-1899-54C4-CDA7A2870788}"/>
              </a:ext>
            </a:extLst>
          </p:cNvPr>
          <p:cNvGrpSpPr/>
          <p:nvPr/>
        </p:nvGrpSpPr>
        <p:grpSpPr>
          <a:xfrm>
            <a:off x="3261176" y="11790136"/>
            <a:ext cx="11650211" cy="1514218"/>
            <a:chOff x="3473671" y="7680582"/>
            <a:chExt cx="11650211" cy="1514218"/>
          </a:xfrm>
        </p:grpSpPr>
        <p:sp>
          <p:nvSpPr>
            <p:cNvPr id="3" name="Freeform 6">
              <a:extLst>
                <a:ext uri="{FF2B5EF4-FFF2-40B4-BE49-F238E27FC236}">
                  <a16:creationId xmlns:a16="http://schemas.microsoft.com/office/drawing/2014/main" id="{56A72172-EF64-60C3-0CC5-78AD692C5E03}"/>
                </a:ext>
              </a:extLst>
            </p:cNvPr>
            <p:cNvSpPr/>
            <p:nvPr/>
          </p:nvSpPr>
          <p:spPr>
            <a:xfrm>
              <a:off x="3473671" y="8814841"/>
              <a:ext cx="11650211" cy="379959"/>
            </a:xfrm>
            <a:custGeom>
              <a:avLst/>
              <a:gdLst/>
              <a:ahLst/>
              <a:cxnLst/>
              <a:rect l="l" t="t" r="r" b="b"/>
              <a:pathLst>
                <a:path w="3200400" h="569997">
                  <a:moveTo>
                    <a:pt x="0" y="0"/>
                  </a:moveTo>
                  <a:lnTo>
                    <a:pt x="3200400" y="0"/>
                  </a:lnTo>
                  <a:lnTo>
                    <a:pt x="3200400" y="569997"/>
                  </a:lnTo>
                  <a:lnTo>
                    <a:pt x="0" y="5699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5" name="CaixaDeTexto 4">
              <a:extLst>
                <a:ext uri="{FF2B5EF4-FFF2-40B4-BE49-F238E27FC236}">
                  <a16:creationId xmlns:a16="http://schemas.microsoft.com/office/drawing/2014/main" id="{F1695025-F1BF-0D97-48AD-E91786170F49}"/>
                </a:ext>
              </a:extLst>
            </p:cNvPr>
            <p:cNvSpPr txBox="1"/>
            <p:nvPr/>
          </p:nvSpPr>
          <p:spPr>
            <a:xfrm>
              <a:off x="3473671" y="7680582"/>
              <a:ext cx="11437716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8800" b="1" dirty="0">
                  <a:latin typeface="Alasassy Caps" pitchFamily="2" charset="0"/>
                </a:rPr>
                <a:t>I</a:t>
              </a:r>
              <a:r>
                <a:rPr lang="pt-BR" sz="6600" b="1" dirty="0">
                  <a:latin typeface="Alasassy Caps" pitchFamily="2" charset="0"/>
                </a:rPr>
                <a:t>NTRODUÇÃO</a:t>
              </a:r>
              <a:endParaRPr lang="pt-BR" sz="5400" b="1" dirty="0">
                <a:latin typeface="Alasassy Caps" pitchFamily="2" charset="0"/>
              </a:endParaRPr>
            </a:p>
          </p:txBody>
        </p:sp>
      </p:grpSp>
      <p:sp>
        <p:nvSpPr>
          <p:cNvPr id="6" name="CaixaDeTexto 5">
            <a:extLst>
              <a:ext uri="{FF2B5EF4-FFF2-40B4-BE49-F238E27FC236}">
                <a16:creationId xmlns:a16="http://schemas.microsoft.com/office/drawing/2014/main" id="{85BA53C0-627C-CBD6-0D62-050A0850234E}"/>
              </a:ext>
            </a:extLst>
          </p:cNvPr>
          <p:cNvSpPr txBox="1"/>
          <p:nvPr/>
        </p:nvSpPr>
        <p:spPr>
          <a:xfrm>
            <a:off x="2121695" y="8265712"/>
            <a:ext cx="2815589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600" b="1" dirty="0"/>
              <a:t>TÍTULO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303BC837-84F9-3F97-19B7-2DD3C8803F45}"/>
              </a:ext>
            </a:extLst>
          </p:cNvPr>
          <p:cNvSpPr txBox="1"/>
          <p:nvPr/>
        </p:nvSpPr>
        <p:spPr>
          <a:xfrm>
            <a:off x="2121695" y="9530892"/>
            <a:ext cx="281558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/>
              <a:t>Autores</a:t>
            </a:r>
          </a:p>
        </p:txBody>
      </p:sp>
      <p:grpSp>
        <p:nvGrpSpPr>
          <p:cNvPr id="36" name="Agrupar 35">
            <a:extLst>
              <a:ext uri="{FF2B5EF4-FFF2-40B4-BE49-F238E27FC236}">
                <a16:creationId xmlns:a16="http://schemas.microsoft.com/office/drawing/2014/main" id="{FEC0C0A4-7D47-2F5C-63EF-E3FAEE71E91D}"/>
              </a:ext>
            </a:extLst>
          </p:cNvPr>
          <p:cNvGrpSpPr/>
          <p:nvPr/>
        </p:nvGrpSpPr>
        <p:grpSpPr>
          <a:xfrm>
            <a:off x="3261176" y="20552414"/>
            <a:ext cx="11650211" cy="1514218"/>
            <a:chOff x="3389577" y="13850324"/>
            <a:chExt cx="11650211" cy="1514218"/>
          </a:xfrm>
        </p:grpSpPr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DE96FFDF-BCAA-CEE4-2737-B33487C3F1F6}"/>
                </a:ext>
              </a:extLst>
            </p:cNvPr>
            <p:cNvSpPr/>
            <p:nvPr/>
          </p:nvSpPr>
          <p:spPr>
            <a:xfrm>
              <a:off x="3389577" y="14984583"/>
              <a:ext cx="11650211" cy="379959"/>
            </a:xfrm>
            <a:custGeom>
              <a:avLst/>
              <a:gdLst/>
              <a:ahLst/>
              <a:cxnLst/>
              <a:rect l="l" t="t" r="r" b="b"/>
              <a:pathLst>
                <a:path w="3200400" h="569997">
                  <a:moveTo>
                    <a:pt x="0" y="0"/>
                  </a:moveTo>
                  <a:lnTo>
                    <a:pt x="3200400" y="0"/>
                  </a:lnTo>
                  <a:lnTo>
                    <a:pt x="3200400" y="569997"/>
                  </a:lnTo>
                  <a:lnTo>
                    <a:pt x="0" y="5699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7" name="CaixaDeTexto 16">
              <a:extLst>
                <a:ext uri="{FF2B5EF4-FFF2-40B4-BE49-F238E27FC236}">
                  <a16:creationId xmlns:a16="http://schemas.microsoft.com/office/drawing/2014/main" id="{9B0B5E70-886C-E409-ECD0-65081CCA6D0D}"/>
                </a:ext>
              </a:extLst>
            </p:cNvPr>
            <p:cNvSpPr txBox="1"/>
            <p:nvPr/>
          </p:nvSpPr>
          <p:spPr>
            <a:xfrm>
              <a:off x="3389577" y="13850324"/>
              <a:ext cx="11437716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8800" b="1" dirty="0">
                  <a:latin typeface="Alasassy Caps" pitchFamily="2" charset="0"/>
                </a:rPr>
                <a:t>M</a:t>
              </a:r>
              <a:r>
                <a:rPr lang="pt-BR" sz="6600" b="1" dirty="0">
                  <a:latin typeface="Alasassy Caps" pitchFamily="2" charset="0"/>
                </a:rPr>
                <a:t>ETODOLOGIA</a:t>
              </a:r>
            </a:p>
          </p:txBody>
        </p:sp>
      </p:grpSp>
      <p:grpSp>
        <p:nvGrpSpPr>
          <p:cNvPr id="37" name="Agrupar 36">
            <a:extLst>
              <a:ext uri="{FF2B5EF4-FFF2-40B4-BE49-F238E27FC236}">
                <a16:creationId xmlns:a16="http://schemas.microsoft.com/office/drawing/2014/main" id="{215E0850-0B32-A4C4-0746-1CE9416CA5B7}"/>
              </a:ext>
            </a:extLst>
          </p:cNvPr>
          <p:cNvGrpSpPr/>
          <p:nvPr/>
        </p:nvGrpSpPr>
        <p:grpSpPr>
          <a:xfrm>
            <a:off x="3261176" y="24933553"/>
            <a:ext cx="11650211" cy="1514218"/>
            <a:chOff x="3261176" y="20897867"/>
            <a:chExt cx="11650211" cy="1514218"/>
          </a:xfrm>
        </p:grpSpPr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5ED4836A-4D22-1A83-6C33-1C86AD3FD63A}"/>
                </a:ext>
              </a:extLst>
            </p:cNvPr>
            <p:cNvSpPr/>
            <p:nvPr/>
          </p:nvSpPr>
          <p:spPr>
            <a:xfrm>
              <a:off x="3261176" y="22032126"/>
              <a:ext cx="11650211" cy="379959"/>
            </a:xfrm>
            <a:custGeom>
              <a:avLst/>
              <a:gdLst/>
              <a:ahLst/>
              <a:cxnLst/>
              <a:rect l="l" t="t" r="r" b="b"/>
              <a:pathLst>
                <a:path w="3200400" h="569997">
                  <a:moveTo>
                    <a:pt x="0" y="0"/>
                  </a:moveTo>
                  <a:lnTo>
                    <a:pt x="3200400" y="0"/>
                  </a:lnTo>
                  <a:lnTo>
                    <a:pt x="3200400" y="569997"/>
                  </a:lnTo>
                  <a:lnTo>
                    <a:pt x="0" y="5699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0" name="CaixaDeTexto 19">
              <a:extLst>
                <a:ext uri="{FF2B5EF4-FFF2-40B4-BE49-F238E27FC236}">
                  <a16:creationId xmlns:a16="http://schemas.microsoft.com/office/drawing/2014/main" id="{D343BB4F-7E24-3735-7F9D-BFA2963FC4B1}"/>
                </a:ext>
              </a:extLst>
            </p:cNvPr>
            <p:cNvSpPr txBox="1"/>
            <p:nvPr/>
          </p:nvSpPr>
          <p:spPr>
            <a:xfrm>
              <a:off x="3261176" y="20897867"/>
              <a:ext cx="11437716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8800" b="1" dirty="0">
                  <a:latin typeface="Alasassy Caps" pitchFamily="2" charset="0"/>
                </a:rPr>
                <a:t>R</a:t>
              </a:r>
              <a:r>
                <a:rPr lang="pt-BR" sz="6600" b="1" dirty="0">
                  <a:latin typeface="Alasassy Caps" pitchFamily="2" charset="0"/>
                </a:rPr>
                <a:t>ESULTADOS E DISCUSSÃO</a:t>
              </a:r>
            </a:p>
          </p:txBody>
        </p:sp>
      </p:grpSp>
      <p:grpSp>
        <p:nvGrpSpPr>
          <p:cNvPr id="39" name="Agrupar 38">
            <a:extLst>
              <a:ext uri="{FF2B5EF4-FFF2-40B4-BE49-F238E27FC236}">
                <a16:creationId xmlns:a16="http://schemas.microsoft.com/office/drawing/2014/main" id="{7D84A44D-1CBB-0F4E-3D45-7514DD52D7EA}"/>
              </a:ext>
            </a:extLst>
          </p:cNvPr>
          <p:cNvGrpSpPr/>
          <p:nvPr/>
        </p:nvGrpSpPr>
        <p:grpSpPr>
          <a:xfrm>
            <a:off x="3261176" y="33695833"/>
            <a:ext cx="11650211" cy="1514218"/>
            <a:chOff x="19058575" y="29586279"/>
            <a:chExt cx="11650211" cy="1514218"/>
          </a:xfrm>
        </p:grpSpPr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id="{DB0B9C02-80A6-0B08-6592-C8F92503EEF7}"/>
                </a:ext>
              </a:extLst>
            </p:cNvPr>
            <p:cNvSpPr/>
            <p:nvPr/>
          </p:nvSpPr>
          <p:spPr>
            <a:xfrm>
              <a:off x="19058575" y="30720538"/>
              <a:ext cx="11650211" cy="379959"/>
            </a:xfrm>
            <a:custGeom>
              <a:avLst/>
              <a:gdLst/>
              <a:ahLst/>
              <a:cxnLst/>
              <a:rect l="l" t="t" r="r" b="b"/>
              <a:pathLst>
                <a:path w="3200400" h="569997">
                  <a:moveTo>
                    <a:pt x="0" y="0"/>
                  </a:moveTo>
                  <a:lnTo>
                    <a:pt x="3200400" y="0"/>
                  </a:lnTo>
                  <a:lnTo>
                    <a:pt x="3200400" y="569997"/>
                  </a:lnTo>
                  <a:lnTo>
                    <a:pt x="0" y="5699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3" name="CaixaDeTexto 22">
              <a:extLst>
                <a:ext uri="{FF2B5EF4-FFF2-40B4-BE49-F238E27FC236}">
                  <a16:creationId xmlns:a16="http://schemas.microsoft.com/office/drawing/2014/main" id="{B0FC521D-34C8-18D9-AF9B-17A258AF3BFC}"/>
                </a:ext>
              </a:extLst>
            </p:cNvPr>
            <p:cNvSpPr txBox="1"/>
            <p:nvPr/>
          </p:nvSpPr>
          <p:spPr>
            <a:xfrm>
              <a:off x="19058575" y="29586279"/>
              <a:ext cx="11437716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8800" b="1" dirty="0">
                  <a:latin typeface="Alasassy Caps" pitchFamily="2" charset="0"/>
                </a:rPr>
                <a:t>R</a:t>
              </a:r>
              <a:r>
                <a:rPr lang="pt-BR" sz="6600" b="1" dirty="0">
                  <a:latin typeface="Alasassy Caps" pitchFamily="2" charset="0"/>
                </a:rPr>
                <a:t>EFERÊNCIAS’</a:t>
              </a:r>
            </a:p>
          </p:txBody>
        </p:sp>
      </p:grpSp>
      <p:grpSp>
        <p:nvGrpSpPr>
          <p:cNvPr id="38" name="Agrupar 37">
            <a:extLst>
              <a:ext uri="{FF2B5EF4-FFF2-40B4-BE49-F238E27FC236}">
                <a16:creationId xmlns:a16="http://schemas.microsoft.com/office/drawing/2014/main" id="{5F8091AE-B3E2-A908-E1D2-4A7128347E33}"/>
              </a:ext>
            </a:extLst>
          </p:cNvPr>
          <p:cNvGrpSpPr/>
          <p:nvPr/>
        </p:nvGrpSpPr>
        <p:grpSpPr>
          <a:xfrm>
            <a:off x="3261176" y="29314692"/>
            <a:ext cx="11650211" cy="1514218"/>
            <a:chOff x="19271070" y="23765371"/>
            <a:chExt cx="11650211" cy="1514218"/>
          </a:xfrm>
        </p:grpSpPr>
        <p:sp>
          <p:nvSpPr>
            <p:cNvPr id="24" name="Freeform 6">
              <a:extLst>
                <a:ext uri="{FF2B5EF4-FFF2-40B4-BE49-F238E27FC236}">
                  <a16:creationId xmlns:a16="http://schemas.microsoft.com/office/drawing/2014/main" id="{E90994B5-7051-EC8C-1FAD-A981D33A9887}"/>
                </a:ext>
              </a:extLst>
            </p:cNvPr>
            <p:cNvSpPr/>
            <p:nvPr/>
          </p:nvSpPr>
          <p:spPr>
            <a:xfrm>
              <a:off x="19271070" y="24899630"/>
              <a:ext cx="11650211" cy="379959"/>
            </a:xfrm>
            <a:custGeom>
              <a:avLst/>
              <a:gdLst/>
              <a:ahLst/>
              <a:cxnLst/>
              <a:rect l="l" t="t" r="r" b="b"/>
              <a:pathLst>
                <a:path w="3200400" h="569997">
                  <a:moveTo>
                    <a:pt x="0" y="0"/>
                  </a:moveTo>
                  <a:lnTo>
                    <a:pt x="3200400" y="0"/>
                  </a:lnTo>
                  <a:lnTo>
                    <a:pt x="3200400" y="569997"/>
                  </a:lnTo>
                  <a:lnTo>
                    <a:pt x="0" y="5699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6" name="CaixaDeTexto 25">
              <a:extLst>
                <a:ext uri="{FF2B5EF4-FFF2-40B4-BE49-F238E27FC236}">
                  <a16:creationId xmlns:a16="http://schemas.microsoft.com/office/drawing/2014/main" id="{523445C7-D55E-6871-41A3-FFE54152E655}"/>
                </a:ext>
              </a:extLst>
            </p:cNvPr>
            <p:cNvSpPr txBox="1"/>
            <p:nvPr/>
          </p:nvSpPr>
          <p:spPr>
            <a:xfrm>
              <a:off x="19271070" y="23765371"/>
              <a:ext cx="11437716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8800" b="1" dirty="0">
                  <a:latin typeface="Alasassy Caps" pitchFamily="2" charset="0"/>
                </a:rPr>
                <a:t>C</a:t>
              </a:r>
              <a:r>
                <a:rPr lang="pt-BR" sz="6600" b="1" dirty="0">
                  <a:latin typeface="Alasassy Caps" pitchFamily="2" charset="0"/>
                </a:rPr>
                <a:t>ONCLUSÃO</a:t>
              </a:r>
            </a:p>
          </p:txBody>
        </p:sp>
      </p:grpSp>
      <p:pic>
        <p:nvPicPr>
          <p:cNvPr id="33" name="image7.jpg">
            <a:extLst>
              <a:ext uri="{FF2B5EF4-FFF2-40B4-BE49-F238E27FC236}">
                <a16:creationId xmlns:a16="http://schemas.microsoft.com/office/drawing/2014/main" id="{9DA1DCBF-790C-6A05-EB7F-539971E62861}"/>
              </a:ext>
            </a:extLst>
          </p:cNvPr>
          <p:cNvPicPr>
            <a:picLocks noChangeAspect="1"/>
          </p:cNvPicPr>
          <p:nvPr/>
        </p:nvPicPr>
        <p:blipFill>
          <a:blip r:embed="rId18"/>
          <a:srcRect/>
          <a:stretch>
            <a:fillRect/>
          </a:stretch>
        </p:blipFill>
        <p:spPr>
          <a:xfrm>
            <a:off x="9610394" y="4985664"/>
            <a:ext cx="1676901" cy="2033500"/>
          </a:xfrm>
          <a:prstGeom prst="rect">
            <a:avLst/>
          </a:prstGeom>
          <a:ln/>
        </p:spPr>
      </p:pic>
      <p:pic>
        <p:nvPicPr>
          <p:cNvPr id="34" name="image13.jpg">
            <a:extLst>
              <a:ext uri="{FF2B5EF4-FFF2-40B4-BE49-F238E27FC236}">
                <a16:creationId xmlns:a16="http://schemas.microsoft.com/office/drawing/2014/main" id="{3CA5E0AA-6366-5606-88B3-18E6D578F92F}"/>
              </a:ext>
            </a:extLst>
          </p:cNvPr>
          <p:cNvPicPr>
            <a:picLocks noChangeAspect="1"/>
          </p:cNvPicPr>
          <p:nvPr/>
        </p:nvPicPr>
        <p:blipFill>
          <a:blip r:embed="rId19"/>
          <a:srcRect/>
          <a:stretch>
            <a:fillRect/>
          </a:stretch>
        </p:blipFill>
        <p:spPr>
          <a:xfrm>
            <a:off x="24543633" y="5286476"/>
            <a:ext cx="6191162" cy="1431877"/>
          </a:xfrm>
          <a:prstGeom prst="rect">
            <a:avLst/>
          </a:prstGeom>
          <a:ln/>
        </p:spPr>
      </p:pic>
      <p:pic>
        <p:nvPicPr>
          <p:cNvPr id="40" name="image6.jpg">
            <a:extLst>
              <a:ext uri="{FF2B5EF4-FFF2-40B4-BE49-F238E27FC236}">
                <a16:creationId xmlns:a16="http://schemas.microsoft.com/office/drawing/2014/main" id="{C51A289B-BD9D-11DC-281B-DCFC0E5F45EA}"/>
              </a:ext>
            </a:extLst>
          </p:cNvPr>
          <p:cNvPicPr>
            <a:picLocks noChangeAspect="1"/>
          </p:cNvPicPr>
          <p:nvPr/>
        </p:nvPicPr>
        <p:blipFill>
          <a:blip r:embed="rId20"/>
          <a:srcRect/>
          <a:stretch>
            <a:fillRect/>
          </a:stretch>
        </p:blipFill>
        <p:spPr>
          <a:xfrm>
            <a:off x="18372778" y="5123938"/>
            <a:ext cx="5839774" cy="1756952"/>
          </a:xfrm>
          <a:prstGeom prst="rect">
            <a:avLst/>
          </a:prstGeom>
          <a:ln/>
        </p:spPr>
      </p:pic>
      <p:pic>
        <p:nvPicPr>
          <p:cNvPr id="41" name="image8.jpg">
            <a:extLst>
              <a:ext uri="{FF2B5EF4-FFF2-40B4-BE49-F238E27FC236}">
                <a16:creationId xmlns:a16="http://schemas.microsoft.com/office/drawing/2014/main" id="{C760C752-2D69-7C82-0A13-6EF97CDE0CC6}"/>
              </a:ext>
            </a:extLst>
          </p:cNvPr>
          <p:cNvPicPr>
            <a:picLocks noChangeAspect="1"/>
          </p:cNvPicPr>
          <p:nvPr/>
        </p:nvPicPr>
        <p:blipFill>
          <a:blip r:embed="rId21"/>
          <a:srcRect/>
          <a:stretch>
            <a:fillRect/>
          </a:stretch>
        </p:blipFill>
        <p:spPr>
          <a:xfrm>
            <a:off x="7823447" y="4985664"/>
            <a:ext cx="1455868" cy="2033500"/>
          </a:xfrm>
          <a:prstGeom prst="rect">
            <a:avLst/>
          </a:prstGeom>
          <a:ln/>
        </p:spPr>
      </p:pic>
      <p:pic>
        <p:nvPicPr>
          <p:cNvPr id="42" name="image2.png">
            <a:extLst>
              <a:ext uri="{FF2B5EF4-FFF2-40B4-BE49-F238E27FC236}">
                <a16:creationId xmlns:a16="http://schemas.microsoft.com/office/drawing/2014/main" id="{3043C728-D4E2-90B7-0050-D02A4322A01F}"/>
              </a:ext>
            </a:extLst>
          </p:cNvPr>
          <p:cNvPicPr>
            <a:picLocks noChangeAspect="1"/>
          </p:cNvPicPr>
          <p:nvPr/>
        </p:nvPicPr>
        <p:blipFill>
          <a:blip r:embed="rId22"/>
          <a:srcRect l="12627" t="53315" r="49388" b="17284"/>
          <a:stretch>
            <a:fillRect/>
          </a:stretch>
        </p:blipFill>
        <p:spPr>
          <a:xfrm>
            <a:off x="2778567" y="5386193"/>
            <a:ext cx="4713801" cy="1232443"/>
          </a:xfrm>
          <a:prstGeom prst="rect">
            <a:avLst/>
          </a:prstGeom>
          <a:ln/>
        </p:spPr>
      </p:pic>
      <p:pic>
        <p:nvPicPr>
          <p:cNvPr id="43" name="image3.png">
            <a:extLst>
              <a:ext uri="{FF2B5EF4-FFF2-40B4-BE49-F238E27FC236}">
                <a16:creationId xmlns:a16="http://schemas.microsoft.com/office/drawing/2014/main" id="{6DB5516D-E5D0-4A86-B571-FBE177E67810}"/>
              </a:ext>
            </a:extLst>
          </p:cNvPr>
          <p:cNvPicPr>
            <a:picLocks noChangeAspect="1"/>
          </p:cNvPicPr>
          <p:nvPr/>
        </p:nvPicPr>
        <p:blipFill>
          <a:blip r:embed="rId22"/>
          <a:srcRect l="10514" t="11308" r="47623" b="53332"/>
          <a:stretch>
            <a:fillRect/>
          </a:stretch>
        </p:blipFill>
        <p:spPr>
          <a:xfrm>
            <a:off x="3107729" y="3067474"/>
            <a:ext cx="6606919" cy="1854287"/>
          </a:xfrm>
          <a:prstGeom prst="rect">
            <a:avLst/>
          </a:prstGeom>
          <a:ln/>
        </p:spPr>
      </p:pic>
      <p:pic>
        <p:nvPicPr>
          <p:cNvPr id="44" name="image14.jpg">
            <a:extLst>
              <a:ext uri="{FF2B5EF4-FFF2-40B4-BE49-F238E27FC236}">
                <a16:creationId xmlns:a16="http://schemas.microsoft.com/office/drawing/2014/main" id="{8D2A29EE-566F-AB65-9D1C-E580535F9025}"/>
              </a:ext>
            </a:extLst>
          </p:cNvPr>
          <p:cNvPicPr>
            <a:picLocks noChangeAspect="1"/>
          </p:cNvPicPr>
          <p:nvPr/>
        </p:nvPicPr>
        <p:blipFill>
          <a:blip r:embed="rId23"/>
          <a:srcRect/>
          <a:stretch>
            <a:fillRect/>
          </a:stretch>
        </p:blipFill>
        <p:spPr>
          <a:xfrm>
            <a:off x="11618374" y="5022753"/>
            <a:ext cx="1874135" cy="1959323"/>
          </a:xfrm>
          <a:prstGeom prst="rect">
            <a:avLst/>
          </a:prstGeom>
          <a:ln/>
        </p:spPr>
      </p:pic>
      <p:pic>
        <p:nvPicPr>
          <p:cNvPr id="45" name="image10.jpg">
            <a:extLst>
              <a:ext uri="{FF2B5EF4-FFF2-40B4-BE49-F238E27FC236}">
                <a16:creationId xmlns:a16="http://schemas.microsoft.com/office/drawing/2014/main" id="{80A7586E-1A69-F792-CDCC-1E25C2DAF612}"/>
              </a:ext>
            </a:extLst>
          </p:cNvPr>
          <p:cNvPicPr>
            <a:picLocks noChangeAspect="1"/>
          </p:cNvPicPr>
          <p:nvPr/>
        </p:nvPicPr>
        <p:blipFill>
          <a:blip r:embed="rId24"/>
          <a:srcRect/>
          <a:stretch>
            <a:fillRect/>
          </a:stretch>
        </p:blipFill>
        <p:spPr>
          <a:xfrm>
            <a:off x="13823588" y="5228110"/>
            <a:ext cx="4218111" cy="1548608"/>
          </a:xfrm>
          <a:prstGeom prst="rect">
            <a:avLst/>
          </a:prstGeom>
          <a:ln/>
        </p:spPr>
      </p:pic>
      <p:pic>
        <p:nvPicPr>
          <p:cNvPr id="46" name="image3.png">
            <a:extLst>
              <a:ext uri="{FF2B5EF4-FFF2-40B4-BE49-F238E27FC236}">
                <a16:creationId xmlns:a16="http://schemas.microsoft.com/office/drawing/2014/main" id="{2B674FF0-C9D7-1940-9CC8-EA11913692F9}"/>
              </a:ext>
            </a:extLst>
          </p:cNvPr>
          <p:cNvPicPr>
            <a:picLocks noChangeAspect="1"/>
          </p:cNvPicPr>
          <p:nvPr/>
        </p:nvPicPr>
        <p:blipFill>
          <a:blip r:embed="rId22"/>
          <a:srcRect l="54633" t="9495" r="8248" b="53332"/>
          <a:stretch>
            <a:fillRect/>
          </a:stretch>
        </p:blipFill>
        <p:spPr>
          <a:xfrm>
            <a:off x="23238498" y="2925792"/>
            <a:ext cx="6726538" cy="2272517"/>
          </a:xfrm>
          <a:prstGeom prst="rect">
            <a:avLst/>
          </a:prstGeom>
          <a:ln/>
        </p:spPr>
      </p:pic>
      <p:grpSp>
        <p:nvGrpSpPr>
          <p:cNvPr id="2" name="Agrupar 1">
            <a:extLst>
              <a:ext uri="{FF2B5EF4-FFF2-40B4-BE49-F238E27FC236}">
                <a16:creationId xmlns:a16="http://schemas.microsoft.com/office/drawing/2014/main" id="{7A6FA8BF-8583-F316-A233-E7A536A20EBF}"/>
              </a:ext>
            </a:extLst>
          </p:cNvPr>
          <p:cNvGrpSpPr/>
          <p:nvPr/>
        </p:nvGrpSpPr>
        <p:grpSpPr>
          <a:xfrm>
            <a:off x="3295222" y="16171275"/>
            <a:ext cx="11650211" cy="1514218"/>
            <a:chOff x="3261175" y="10336654"/>
            <a:chExt cx="11650211" cy="1514218"/>
          </a:xfrm>
        </p:grpSpPr>
        <p:sp>
          <p:nvSpPr>
            <p:cNvPr id="4" name="Freeform 6">
              <a:extLst>
                <a:ext uri="{FF2B5EF4-FFF2-40B4-BE49-F238E27FC236}">
                  <a16:creationId xmlns:a16="http://schemas.microsoft.com/office/drawing/2014/main" id="{D0F3EDC4-A858-52F4-AB12-E8A52530DE29}"/>
                </a:ext>
              </a:extLst>
            </p:cNvPr>
            <p:cNvSpPr/>
            <p:nvPr/>
          </p:nvSpPr>
          <p:spPr>
            <a:xfrm>
              <a:off x="3261175" y="11470913"/>
              <a:ext cx="11650211" cy="379959"/>
            </a:xfrm>
            <a:custGeom>
              <a:avLst/>
              <a:gdLst/>
              <a:ahLst/>
              <a:cxnLst/>
              <a:rect l="l" t="t" r="r" b="b"/>
              <a:pathLst>
                <a:path w="3200400" h="569997">
                  <a:moveTo>
                    <a:pt x="0" y="0"/>
                  </a:moveTo>
                  <a:lnTo>
                    <a:pt x="3200400" y="0"/>
                  </a:lnTo>
                  <a:lnTo>
                    <a:pt x="3200400" y="569997"/>
                  </a:lnTo>
                  <a:lnTo>
                    <a:pt x="0" y="5699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5">
                <a:extLst>
                  <a:ext uri="{96DAC541-7B7A-43D3-8B79-37D633B846F1}">
                    <asvg:svgBlip xmlns:asvg="http://schemas.microsoft.com/office/drawing/2016/SVG/main" r:embed="rId2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BR"/>
            </a:p>
          </p:txBody>
        </p:sp>
        <p:sp>
          <p:nvSpPr>
            <p:cNvPr id="7" name="CaixaDeTexto 6">
              <a:extLst>
                <a:ext uri="{FF2B5EF4-FFF2-40B4-BE49-F238E27FC236}">
                  <a16:creationId xmlns:a16="http://schemas.microsoft.com/office/drawing/2014/main" id="{698B6CEF-7DE4-3FE3-9652-F017C36EBCFA}"/>
                </a:ext>
              </a:extLst>
            </p:cNvPr>
            <p:cNvSpPr txBox="1"/>
            <p:nvPr/>
          </p:nvSpPr>
          <p:spPr>
            <a:xfrm>
              <a:off x="3261175" y="10336654"/>
              <a:ext cx="8346625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t-BR" sz="8800" b="1" dirty="0">
                  <a:latin typeface="Alasassy Caps" pitchFamily="2" charset="0"/>
                </a:rPr>
                <a:t>O</a:t>
              </a:r>
              <a:r>
                <a:rPr lang="pt-BR" sz="6600" b="1" dirty="0">
                  <a:latin typeface="Alasassy Caps" pitchFamily="2" charset="0"/>
                </a:rPr>
                <a:t>Bjetivos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8157386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ema do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</TotalTime>
  <Words>11</Words>
  <Application>Microsoft Office PowerPoint</Application>
  <PresentationFormat>Personalizar</PresentationFormat>
  <Paragraphs>8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6" baseType="lpstr">
      <vt:lpstr>Alasassy Caps</vt:lpstr>
      <vt:lpstr>Aptos</vt:lpstr>
      <vt:lpstr>Aptos Display</vt:lpstr>
      <vt:lpstr>Arial</vt:lpstr>
      <vt:lpstr>Tema do Office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Paulo Rogério</dc:creator>
  <cp:lastModifiedBy>Paulo Rogerio Barbosa de Miranda</cp:lastModifiedBy>
  <cp:revision>3</cp:revision>
  <dcterms:created xsi:type="dcterms:W3CDTF">2025-09-11T20:55:18Z</dcterms:created>
  <dcterms:modified xsi:type="dcterms:W3CDTF">2025-10-23T13:25:58Z</dcterms:modified>
</cp:coreProperties>
</file>