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F46"/>
    <a:srgbClr val="FFFFFF"/>
    <a:srgbClr val="7DC5ED"/>
    <a:srgbClr val="F26E5F"/>
    <a:srgbClr val="F99C32"/>
    <a:srgbClr val="4D7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E7F88F-5840-43D5-80AA-3FD5F8775569}" v="8" dt="2025-10-23T13:26:11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23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Rogerio Barbosa de Miranda" userId="02106caa-6dac-4228-9d4d-11c49b6139d3" providerId="ADAL" clId="{4E9800FF-D3A8-476D-9464-F320005B5ECF}"/>
    <pc:docChg chg="undo custSel addSld modSld">
      <pc:chgData name="Paulo Rogerio Barbosa de Miranda" userId="02106caa-6dac-4228-9d4d-11c49b6139d3" providerId="ADAL" clId="{4E9800FF-D3A8-476D-9464-F320005B5ECF}" dt="2025-10-23T13:26:30.896" v="489" actId="465"/>
      <pc:docMkLst>
        <pc:docMk/>
      </pc:docMkLst>
      <pc:sldChg chg="addSp delSp modSp mod">
        <pc:chgData name="Paulo Rogerio Barbosa de Miranda" userId="02106caa-6dac-4228-9d4d-11c49b6139d3" providerId="ADAL" clId="{4E9800FF-D3A8-476D-9464-F320005B5ECF}" dt="2025-10-23T13:26:30.896" v="489" actId="465"/>
        <pc:sldMkLst>
          <pc:docMk/>
          <pc:sldMk cId="982133821" sldId="256"/>
        </pc:sldMkLst>
        <pc:spChg chg="mod topLvl">
          <ac:chgData name="Paulo Rogerio Barbosa de Miranda" userId="02106caa-6dac-4228-9d4d-11c49b6139d3" providerId="ADAL" clId="{4E9800FF-D3A8-476D-9464-F320005B5ECF}" dt="2025-10-23T13:25:13.576" v="484" actId="164"/>
          <ac:spMkLst>
            <pc:docMk/>
            <pc:sldMk cId="982133821" sldId="256"/>
            <ac:spMk id="4" creationId="{D0F3EDC4-A858-52F4-AB12-E8A52530DE29}"/>
          </ac:spMkLst>
        </pc:spChg>
        <pc:spChg chg="mod topLvl">
          <ac:chgData name="Paulo Rogerio Barbosa de Miranda" userId="02106caa-6dac-4228-9d4d-11c49b6139d3" providerId="ADAL" clId="{4E9800FF-D3A8-476D-9464-F320005B5ECF}" dt="2025-10-23T13:25:13.576" v="484" actId="164"/>
          <ac:spMkLst>
            <pc:docMk/>
            <pc:sldMk cId="982133821" sldId="256"/>
            <ac:spMk id="7" creationId="{698B6CEF-7DE4-3FE3-9652-F017C36EBCFA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34" creationId="{D0F3EDC4-A858-52F4-AB12-E8A52530DE29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0" creationId="{698B6CEF-7DE4-3FE3-9652-F017C36EBCFA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1" creationId="{E90994B5-7051-EC8C-1FAD-A981D33A9887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2" creationId="{523445C7-D55E-6871-41A3-FFE54152E655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3" creationId="{DB0B9C02-80A6-0B08-6592-C8F92503EEF7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4" creationId="{B0FC521D-34C8-18D9-AF9B-17A258AF3BFC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5" creationId="{5ED4836A-4D22-1A83-6C33-1C86AD3FD63A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6" creationId="{D343BB4F-7E24-3735-7F9D-BFA2963FC4B1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7" creationId="{DE96FFDF-BCAA-CEE4-2737-B33487C3F1F6}"/>
          </ac:spMkLst>
        </pc:spChg>
        <pc:spChg chg="add mod">
          <ac:chgData name="Paulo Rogerio Barbosa de Miranda" userId="02106caa-6dac-4228-9d4d-11c49b6139d3" providerId="ADAL" clId="{4E9800FF-D3A8-476D-9464-F320005B5ECF}" dt="2025-10-23T13:26:11.440" v="487"/>
          <ac:spMkLst>
            <pc:docMk/>
            <pc:sldMk cId="982133821" sldId="256"/>
            <ac:spMk id="49" creationId="{56A72172-EF64-60C3-0CC5-78AD692C5E03}"/>
          </ac:spMkLst>
        </pc:spChg>
        <pc:grpChg chg="add del mod">
          <ac:chgData name="Paulo Rogerio Barbosa de Miranda" userId="02106caa-6dac-4228-9d4d-11c49b6139d3" providerId="ADAL" clId="{4E9800FF-D3A8-476D-9464-F320005B5ECF}" dt="2025-10-23T13:23:27.466" v="449" actId="165"/>
          <ac:grpSpMkLst>
            <pc:docMk/>
            <pc:sldMk cId="982133821" sldId="256"/>
            <ac:grpSpMk id="2" creationId="{A6C069B2-4591-635B-CE8F-89B620A1786B}"/>
          </ac:grpSpMkLst>
        </pc:grpChg>
        <pc:grpChg chg="add mod">
          <ac:chgData name="Paulo Rogerio Barbosa de Miranda" userId="02106caa-6dac-4228-9d4d-11c49b6139d3" providerId="ADAL" clId="{4E9800FF-D3A8-476D-9464-F320005B5ECF}" dt="2025-10-23T13:23:33.192" v="451" actId="338"/>
          <ac:grpSpMkLst>
            <pc:docMk/>
            <pc:sldMk cId="982133821" sldId="256"/>
            <ac:grpSpMk id="8" creationId="{DDF1A89B-AF1E-397C-DD4E-6C03BF70470F}"/>
          </ac:grpSpMkLst>
        </pc:grpChg>
        <pc:grpChg chg="add del mod">
          <ac:chgData name="Paulo Rogerio Barbosa de Miranda" userId="02106caa-6dac-4228-9d4d-11c49b6139d3" providerId="ADAL" clId="{4E9800FF-D3A8-476D-9464-F320005B5ECF}" dt="2025-10-23T13:26:30.896" v="489" actId="465"/>
          <ac:grpSpMkLst>
            <pc:docMk/>
            <pc:sldMk cId="982133821" sldId="256"/>
            <ac:grpSpMk id="9" creationId="{7A6FA8BF-8583-F316-A233-E7A536A20EBF}"/>
          </ac:grpSpMkLst>
        </pc:grpChg>
        <pc:grpChg chg="add del">
          <ac:chgData name="Paulo Rogerio Barbosa de Miranda" userId="02106caa-6dac-4228-9d4d-11c49b6139d3" providerId="ADAL" clId="{4E9800FF-D3A8-476D-9464-F320005B5ECF}" dt="2025-10-23T13:26:13.452" v="488" actId="478"/>
          <ac:grpSpMkLst>
            <pc:docMk/>
            <pc:sldMk cId="982133821" sldId="256"/>
            <ac:grpSpMk id="35" creationId="{FBE5A63E-932D-3918-88DB-8D48DCA9599A}"/>
          </ac:grpSpMkLst>
        </pc:grpChg>
        <pc:grpChg chg="add del mod">
          <ac:chgData name="Paulo Rogerio Barbosa de Miranda" userId="02106caa-6dac-4228-9d4d-11c49b6139d3" providerId="ADAL" clId="{4E9800FF-D3A8-476D-9464-F320005B5ECF}" dt="2025-10-23T13:26:30.896" v="489" actId="465"/>
          <ac:grpSpMkLst>
            <pc:docMk/>
            <pc:sldMk cId="982133821" sldId="256"/>
            <ac:grpSpMk id="36" creationId="{4E3CA23A-B6DD-5F37-69A7-8E732CC3D8D7}"/>
          </ac:grpSpMkLst>
        </pc:grpChg>
        <pc:grpChg chg="add del mod">
          <ac:chgData name="Paulo Rogerio Barbosa de Miranda" userId="02106caa-6dac-4228-9d4d-11c49b6139d3" providerId="ADAL" clId="{4E9800FF-D3A8-476D-9464-F320005B5ECF}" dt="2025-10-23T13:26:30.896" v="489" actId="465"/>
          <ac:grpSpMkLst>
            <pc:docMk/>
            <pc:sldMk cId="982133821" sldId="256"/>
            <ac:grpSpMk id="37" creationId="{6E4D1AD4-F800-EBAD-4A76-E75A9E0849A3}"/>
          </ac:grpSpMkLst>
        </pc:grpChg>
        <pc:grpChg chg="add del mod">
          <ac:chgData name="Paulo Rogerio Barbosa de Miranda" userId="02106caa-6dac-4228-9d4d-11c49b6139d3" providerId="ADAL" clId="{4E9800FF-D3A8-476D-9464-F320005B5ECF}" dt="2025-10-23T13:26:30.896" v="489" actId="465"/>
          <ac:grpSpMkLst>
            <pc:docMk/>
            <pc:sldMk cId="982133821" sldId="256"/>
            <ac:grpSpMk id="38" creationId="{08356379-6108-FE37-31A9-7838C294611E}"/>
          </ac:grpSpMkLst>
        </pc:grpChg>
        <pc:grpChg chg="add del">
          <ac:chgData name="Paulo Rogerio Barbosa de Miranda" userId="02106caa-6dac-4228-9d4d-11c49b6139d3" providerId="ADAL" clId="{4E9800FF-D3A8-476D-9464-F320005B5ECF}" dt="2025-10-23T13:26:13.452" v="488" actId="478"/>
          <ac:grpSpMkLst>
            <pc:docMk/>
            <pc:sldMk cId="982133821" sldId="256"/>
            <ac:grpSpMk id="39" creationId="{4BEE2CD2-F7B7-ACAA-CB91-3F132E0759B3}"/>
          </ac:grpSpMkLst>
        </pc:grpChg>
      </pc:sldChg>
      <pc:sldChg chg="addSp delSp modSp add mod">
        <pc:chgData name="Paulo Rogerio Barbosa de Miranda" userId="02106caa-6dac-4228-9d4d-11c49b6139d3" providerId="ADAL" clId="{4E9800FF-D3A8-476D-9464-F320005B5ECF}" dt="2025-09-12T11:54:21.094" v="425" actId="1076"/>
        <pc:sldMkLst>
          <pc:docMk/>
          <pc:sldMk cId="388157386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6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5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2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8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0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9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1F059-960F-4385-97C4-65B02063AA8E}" type="datetimeFigureOut">
              <a:rPr lang="pt-BR" smtClean="0"/>
              <a:t>23/10/2025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9CEEA-70E5-4018-BE90-8C781D067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&#10;&#10;O conteúdo gerado por IA pode estar incorreto.">
            <a:extLst>
              <a:ext uri="{FF2B5EF4-FFF2-40B4-BE49-F238E27FC236}">
                <a16:creationId xmlns:a16="http://schemas.microsoft.com/office/drawing/2014/main" id="{8AAEA257-8D31-3E00-9499-FAAD5E4A8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4974" r="4251" b="8338"/>
          <a:stretch>
            <a:fillRect/>
          </a:stretch>
        </p:blipFill>
        <p:spPr>
          <a:xfrm>
            <a:off x="0" y="0"/>
            <a:ext cx="32399288" cy="43200638"/>
          </a:xfrm>
          <a:prstGeom prst="rect">
            <a:avLst/>
          </a:prstGeom>
        </p:spPr>
      </p:pic>
      <p:pic>
        <p:nvPicPr>
          <p:cNvPr id="14" name="Imagem 13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B8196288-A341-3522-54D9-5A01F518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2" t="30357" r="47174" b="48307"/>
          <a:stretch>
            <a:fillRect/>
          </a:stretch>
        </p:blipFill>
        <p:spPr>
          <a:xfrm>
            <a:off x="14911389" y="1973292"/>
            <a:ext cx="1066800" cy="762000"/>
          </a:xfrm>
          <a:prstGeom prst="rect">
            <a:avLst/>
          </a:prstGeom>
        </p:spPr>
      </p:pic>
      <p:pic>
        <p:nvPicPr>
          <p:cNvPr id="16" name="Imagem 15" descr="Uma imagem contendo comida, placar, desenho, luz&#10;&#10;O conteúdo gerado por IA pode estar incorreto.">
            <a:extLst>
              <a:ext uri="{FF2B5EF4-FFF2-40B4-BE49-F238E27FC236}">
                <a16:creationId xmlns:a16="http://schemas.microsoft.com/office/drawing/2014/main" id="{825E1E1D-16B1-97AD-A06E-AFC7511E3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43837" b="69313"/>
          <a:stretch>
            <a:fillRect/>
          </a:stretch>
        </p:blipFill>
        <p:spPr>
          <a:xfrm>
            <a:off x="11607800" y="1829845"/>
            <a:ext cx="2946401" cy="109594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87155EA-3C98-13D8-D46F-EB2986F4E1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6800" y="1276665"/>
            <a:ext cx="3895893" cy="1548608"/>
          </a:xfrm>
          <a:prstGeom prst="rect">
            <a:avLst/>
          </a:prstGeom>
        </p:spPr>
      </p:pic>
      <p:pic>
        <p:nvPicPr>
          <p:cNvPr id="21" name="Imagem 20" descr="Logotipo&#10;&#10;O conteúdo gerado por IA pode estar incorreto.">
            <a:extLst>
              <a:ext uri="{FF2B5EF4-FFF2-40B4-BE49-F238E27FC236}">
                <a16:creationId xmlns:a16="http://schemas.microsoft.com/office/drawing/2014/main" id="{8D80F83F-8F17-1CB2-A9C5-E75D85948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649" y="2869267"/>
            <a:ext cx="4591306" cy="2024082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D878BCEA-935A-961A-D576-0874339A3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77" y="3118165"/>
            <a:ext cx="5314745" cy="1526286"/>
          </a:xfrm>
          <a:prstGeom prst="rect">
            <a:avLst/>
          </a:prstGeom>
        </p:spPr>
      </p:pic>
      <p:pic>
        <p:nvPicPr>
          <p:cNvPr id="27" name="Imagem 26" descr="Logotipo&#10;&#10;O conteúdo gerado por IA pode estar incorreto.">
            <a:extLst>
              <a:ext uri="{FF2B5EF4-FFF2-40B4-BE49-F238E27FC236}">
                <a16:creationId xmlns:a16="http://schemas.microsoft.com/office/drawing/2014/main" id="{601B875A-5C3F-F967-3DDB-0AB26450DC2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432" y="39303628"/>
            <a:ext cx="4705740" cy="1791122"/>
          </a:xfrm>
          <a:prstGeom prst="rect">
            <a:avLst/>
          </a:prstGeom>
        </p:spPr>
      </p:pic>
      <p:pic>
        <p:nvPicPr>
          <p:cNvPr id="29" name="Imagem 28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9E2E32C-267F-56B2-0662-2A6F4912F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893" y="40180165"/>
            <a:ext cx="8790808" cy="1802802"/>
          </a:xfrm>
          <a:prstGeom prst="rect">
            <a:avLst/>
          </a:prstGeom>
        </p:spPr>
      </p:pic>
      <p:pic>
        <p:nvPicPr>
          <p:cNvPr id="31" name="Imagem 30" descr="Logotipo&#10;&#10;O conteúdo gerado por IA pode estar incorreto.">
            <a:extLst>
              <a:ext uri="{FF2B5EF4-FFF2-40B4-BE49-F238E27FC236}">
                <a16:creationId xmlns:a16="http://schemas.microsoft.com/office/drawing/2014/main" id="{E4A2FB1B-7007-351F-5604-DE79B5EA23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29" y="39485555"/>
            <a:ext cx="4224593" cy="1300720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BE5A63E-932D-3918-88DB-8D48DCA9599A}"/>
              </a:ext>
            </a:extLst>
          </p:cNvPr>
          <p:cNvGrpSpPr/>
          <p:nvPr/>
        </p:nvGrpSpPr>
        <p:grpSpPr>
          <a:xfrm>
            <a:off x="3261176" y="7680582"/>
            <a:ext cx="11650211" cy="1514218"/>
            <a:chOff x="3473671" y="7680582"/>
            <a:chExt cx="11650211" cy="1514218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DEDD3098-EDFC-0701-D73D-B34C4AA2304D}"/>
                </a:ext>
              </a:extLst>
            </p:cNvPr>
            <p:cNvSpPr/>
            <p:nvPr/>
          </p:nvSpPr>
          <p:spPr>
            <a:xfrm>
              <a:off x="3473671" y="8814841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0DD93F38-3238-610F-A413-5CE36D79DBC7}"/>
                </a:ext>
              </a:extLst>
            </p:cNvPr>
            <p:cNvSpPr txBox="1"/>
            <p:nvPr/>
          </p:nvSpPr>
          <p:spPr>
            <a:xfrm>
              <a:off x="3473671" y="7680582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I</a:t>
              </a:r>
              <a:r>
                <a:rPr lang="pt-BR" sz="6600" b="1" dirty="0">
                  <a:latin typeface="Alasassy Caps" pitchFamily="2" charset="0"/>
                </a:rPr>
                <a:t>NTRODUÇÃO</a:t>
              </a:r>
              <a:endParaRPr lang="pt-BR" sz="5400" b="1" dirty="0">
                <a:latin typeface="Alasassy Caps" pitchFamily="2" charset="0"/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8F7215-914F-6B68-C290-55FFF51BBFAC}"/>
              </a:ext>
            </a:extLst>
          </p:cNvPr>
          <p:cNvSpPr txBox="1"/>
          <p:nvPr/>
        </p:nvSpPr>
        <p:spPr>
          <a:xfrm>
            <a:off x="2121695" y="4825389"/>
            <a:ext cx="2815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722C5A-DC0C-C5C5-7F29-C0A7C7BE43B5}"/>
              </a:ext>
            </a:extLst>
          </p:cNvPr>
          <p:cNvSpPr txBox="1"/>
          <p:nvPr/>
        </p:nvSpPr>
        <p:spPr>
          <a:xfrm>
            <a:off x="2121695" y="6090569"/>
            <a:ext cx="2815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Autores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E3CA23A-B6DD-5F37-69A7-8E732CC3D8D7}"/>
              </a:ext>
            </a:extLst>
          </p:cNvPr>
          <p:cNvGrpSpPr/>
          <p:nvPr/>
        </p:nvGrpSpPr>
        <p:grpSpPr>
          <a:xfrm>
            <a:off x="3261176" y="16442860"/>
            <a:ext cx="11650211" cy="1514218"/>
            <a:chOff x="3389577" y="13850324"/>
            <a:chExt cx="11650211" cy="1514218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FC5805E-B0EE-5563-CD9B-F45018FCCA45}"/>
                </a:ext>
              </a:extLst>
            </p:cNvPr>
            <p:cNvSpPr/>
            <p:nvPr/>
          </p:nvSpPr>
          <p:spPr>
            <a:xfrm>
              <a:off x="3389577" y="1498458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77D14E1-A45A-112D-06B6-5815F4FAB79B}"/>
                </a:ext>
              </a:extLst>
            </p:cNvPr>
            <p:cNvSpPr txBox="1"/>
            <p:nvPr/>
          </p:nvSpPr>
          <p:spPr>
            <a:xfrm>
              <a:off x="3389577" y="13850324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M</a:t>
              </a:r>
              <a:r>
                <a:rPr lang="pt-BR" sz="6600" b="1" dirty="0">
                  <a:latin typeface="Alasassy Caps" pitchFamily="2" charset="0"/>
                </a:rPr>
                <a:t>ETODOLOGIA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4D1AD4-F800-EBAD-4A76-E75A9E0849A3}"/>
              </a:ext>
            </a:extLst>
          </p:cNvPr>
          <p:cNvGrpSpPr/>
          <p:nvPr/>
        </p:nvGrpSpPr>
        <p:grpSpPr>
          <a:xfrm>
            <a:off x="3261176" y="20823999"/>
            <a:ext cx="11650211" cy="1514218"/>
            <a:chOff x="3261176" y="20897867"/>
            <a:chExt cx="11650211" cy="1514218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A7CEB64-67EC-7604-B276-EF27358098F2}"/>
                </a:ext>
              </a:extLst>
            </p:cNvPr>
            <p:cNvSpPr/>
            <p:nvPr/>
          </p:nvSpPr>
          <p:spPr>
            <a:xfrm>
              <a:off x="3261176" y="22032126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01D1292-683F-AF11-CC79-D9290AA5F863}"/>
                </a:ext>
              </a:extLst>
            </p:cNvPr>
            <p:cNvSpPr txBox="1"/>
            <p:nvPr/>
          </p:nvSpPr>
          <p:spPr>
            <a:xfrm>
              <a:off x="3261176" y="20897867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ESULTADOS E DISCUSSÃO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BEE2CD2-F7B7-ACAA-CB91-3F132E0759B3}"/>
              </a:ext>
            </a:extLst>
          </p:cNvPr>
          <p:cNvGrpSpPr/>
          <p:nvPr/>
        </p:nvGrpSpPr>
        <p:grpSpPr>
          <a:xfrm>
            <a:off x="3261176" y="29586279"/>
            <a:ext cx="11650211" cy="1514218"/>
            <a:chOff x="19058575" y="29586279"/>
            <a:chExt cx="11650211" cy="1514218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09BCF75-1797-01F6-3191-8CD4E31ABE7A}"/>
                </a:ext>
              </a:extLst>
            </p:cNvPr>
            <p:cNvSpPr/>
            <p:nvPr/>
          </p:nvSpPr>
          <p:spPr>
            <a:xfrm>
              <a:off x="19058575" y="30720538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2B486F5-9233-08BD-FC50-AA141F6EDBBC}"/>
                </a:ext>
              </a:extLst>
            </p:cNvPr>
            <p:cNvSpPr txBox="1"/>
            <p:nvPr/>
          </p:nvSpPr>
          <p:spPr>
            <a:xfrm>
              <a:off x="19058575" y="29586279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R</a:t>
              </a:r>
              <a:r>
                <a:rPr lang="pt-BR" sz="6600" b="1" dirty="0">
                  <a:latin typeface="Alasassy Caps" pitchFamily="2" charset="0"/>
                </a:rPr>
                <a:t>EFERÊNCIAS’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8356379-6108-FE37-31A9-7838C294611E}"/>
              </a:ext>
            </a:extLst>
          </p:cNvPr>
          <p:cNvGrpSpPr/>
          <p:nvPr/>
        </p:nvGrpSpPr>
        <p:grpSpPr>
          <a:xfrm>
            <a:off x="3261176" y="25205138"/>
            <a:ext cx="11650211" cy="1514218"/>
            <a:chOff x="19271070" y="23765371"/>
            <a:chExt cx="11650211" cy="1514218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B3202A1-F9EF-C387-9599-557A56BA2309}"/>
                </a:ext>
              </a:extLst>
            </p:cNvPr>
            <p:cNvSpPr/>
            <p:nvPr/>
          </p:nvSpPr>
          <p:spPr>
            <a:xfrm>
              <a:off x="19271070" y="24899630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D06724C0-9C4C-2CFF-2809-9BD65BDB06EB}"/>
                </a:ext>
              </a:extLst>
            </p:cNvPr>
            <p:cNvSpPr txBox="1"/>
            <p:nvPr/>
          </p:nvSpPr>
          <p:spPr>
            <a:xfrm>
              <a:off x="19271070" y="23765371"/>
              <a:ext cx="114377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C</a:t>
              </a:r>
              <a:r>
                <a:rPr lang="pt-BR" sz="6600" b="1" dirty="0">
                  <a:latin typeface="Alasassy Caps" pitchFamily="2" charset="0"/>
                </a:rPr>
                <a:t>ONCLUSÃO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A6FA8BF-8583-F316-A233-E7A536A20EBF}"/>
              </a:ext>
            </a:extLst>
          </p:cNvPr>
          <p:cNvGrpSpPr/>
          <p:nvPr/>
        </p:nvGrpSpPr>
        <p:grpSpPr>
          <a:xfrm>
            <a:off x="3261175" y="12061721"/>
            <a:ext cx="11650211" cy="1514218"/>
            <a:chOff x="3261175" y="10336654"/>
            <a:chExt cx="11650211" cy="1514218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0F3EDC4-A858-52F4-AB12-E8A52530DE29}"/>
                </a:ext>
              </a:extLst>
            </p:cNvPr>
            <p:cNvSpPr/>
            <p:nvPr/>
          </p:nvSpPr>
          <p:spPr>
            <a:xfrm>
              <a:off x="3261175" y="11470913"/>
              <a:ext cx="11650211" cy="379959"/>
            </a:xfrm>
            <a:custGeom>
              <a:avLst/>
              <a:gdLst/>
              <a:ahLst/>
              <a:cxnLst/>
              <a:rect l="l" t="t" r="r" b="b"/>
              <a:pathLst>
                <a:path w="3200400" h="569997">
                  <a:moveTo>
                    <a:pt x="0" y="0"/>
                  </a:moveTo>
                  <a:lnTo>
                    <a:pt x="3200400" y="0"/>
                  </a:lnTo>
                  <a:lnTo>
                    <a:pt x="3200400" y="569997"/>
                  </a:lnTo>
                  <a:lnTo>
                    <a:pt x="0" y="569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98B6CEF-7DE4-3FE3-9652-F017C36EBCFA}"/>
                </a:ext>
              </a:extLst>
            </p:cNvPr>
            <p:cNvSpPr txBox="1"/>
            <p:nvPr/>
          </p:nvSpPr>
          <p:spPr>
            <a:xfrm>
              <a:off x="3261175" y="10336654"/>
              <a:ext cx="83466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800" b="1" dirty="0">
                  <a:latin typeface="Alasassy Caps" pitchFamily="2" charset="0"/>
                </a:rPr>
                <a:t>O</a:t>
              </a:r>
              <a:r>
                <a:rPr lang="pt-BR" sz="6600" b="1" dirty="0">
                  <a:latin typeface="Alasassy Caps" pitchFamily="2" charset="0"/>
                </a:rPr>
                <a:t>Bjetivos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133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11</Words>
  <Application>Microsoft Office PowerPoint</Application>
  <PresentationFormat>Personalizar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Alasassy Caps</vt:lpstr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Paulo Rogério</dc:creator>
  <cp:lastModifiedBy>Paulo Rogerio Barbosa de Miranda</cp:lastModifiedBy>
  <cp:revision>3</cp:revision>
  <dcterms:created xsi:type="dcterms:W3CDTF">2025-09-11T20:55:18Z</dcterms:created>
  <dcterms:modified xsi:type="dcterms:W3CDTF">2025-10-23T13:26:32Z</dcterms:modified>
</cp:coreProperties>
</file>