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F46"/>
    <a:srgbClr val="FFFFFF"/>
    <a:srgbClr val="7DC5ED"/>
    <a:srgbClr val="F26E5F"/>
    <a:srgbClr val="F99C32"/>
    <a:srgbClr val="4D7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BCBAD7-6922-419C-A90A-6F7DC6CEB002}" v="31" dt="2025-09-12T11:51:33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" d="100"/>
          <a:sy n="10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Rogerio Barbosa de Miranda" userId="02106caa-6dac-4228-9d4d-11c49b6139d3" providerId="ADAL" clId="{4E9800FF-D3A8-476D-9464-F320005B5ECF}"/>
    <pc:docChg chg="undo custSel addSld modSld">
      <pc:chgData name="Paulo Rogerio Barbosa de Miranda" userId="02106caa-6dac-4228-9d4d-11c49b6139d3" providerId="ADAL" clId="{4E9800FF-D3A8-476D-9464-F320005B5ECF}" dt="2025-09-12T11:54:21.094" v="425" actId="1076"/>
      <pc:docMkLst>
        <pc:docMk/>
      </pc:docMkLst>
      <pc:sldChg chg="addSp delSp modSp mod">
        <pc:chgData name="Paulo Rogerio Barbosa de Miranda" userId="02106caa-6dac-4228-9d4d-11c49b6139d3" providerId="ADAL" clId="{4E9800FF-D3A8-476D-9464-F320005B5ECF}" dt="2025-09-12T11:47:35.035" v="334" actId="465"/>
        <pc:sldMkLst>
          <pc:docMk/>
          <pc:sldMk cId="982133821" sldId="256"/>
        </pc:sldMkLst>
        <pc:spChg chg="add mod topLvl">
          <ac:chgData name="Paulo Rogerio Barbosa de Miranda" userId="02106caa-6dac-4228-9d4d-11c49b6139d3" providerId="ADAL" clId="{4E9800FF-D3A8-476D-9464-F320005B5ECF}" dt="2025-09-12T11:44:24.481" v="314" actId="338"/>
          <ac:spMkLst>
            <pc:docMk/>
            <pc:sldMk cId="982133821" sldId="256"/>
            <ac:spMk id="3" creationId="{DEDD3098-EDFC-0701-D73D-B34C4AA2304D}"/>
          </ac:spMkLst>
        </pc:spChg>
        <pc:spChg chg="add del mod">
          <ac:chgData name="Paulo Rogerio Barbosa de Miranda" userId="02106caa-6dac-4228-9d4d-11c49b6139d3" providerId="ADAL" clId="{4E9800FF-D3A8-476D-9464-F320005B5ECF}" dt="2025-09-12T11:33:19.428" v="20" actId="21"/>
          <ac:spMkLst>
            <pc:docMk/>
            <pc:sldMk cId="982133821" sldId="256"/>
            <ac:spMk id="4" creationId="{00000000-0000-0000-0000-000000000000}"/>
          </ac:spMkLst>
        </pc:spChg>
        <pc:spChg chg="add mod topLvl">
          <ac:chgData name="Paulo Rogerio Barbosa de Miranda" userId="02106caa-6dac-4228-9d4d-11c49b6139d3" providerId="ADAL" clId="{4E9800FF-D3A8-476D-9464-F320005B5ECF}" dt="2025-09-12T11:44:24.481" v="314" actId="338"/>
          <ac:spMkLst>
            <pc:docMk/>
            <pc:sldMk cId="982133821" sldId="256"/>
            <ac:spMk id="5" creationId="{0DD93F38-3238-610F-A413-5CE36D79DBC7}"/>
          </ac:spMkLst>
        </pc:spChg>
        <pc:spChg chg="add mod">
          <ac:chgData name="Paulo Rogerio Barbosa de Miranda" userId="02106caa-6dac-4228-9d4d-11c49b6139d3" providerId="ADAL" clId="{4E9800FF-D3A8-476D-9464-F320005B5ECF}" dt="2025-09-12T11:37:30.724" v="137" actId="12788"/>
          <ac:spMkLst>
            <pc:docMk/>
            <pc:sldMk cId="982133821" sldId="256"/>
            <ac:spMk id="6" creationId="{358F7215-914F-6B68-C290-55FFF51BBFAC}"/>
          </ac:spMkLst>
        </pc:spChg>
        <pc:spChg chg="add del mod">
          <ac:chgData name="Paulo Rogerio Barbosa de Miranda" userId="02106caa-6dac-4228-9d4d-11c49b6139d3" providerId="ADAL" clId="{4E9800FF-D3A8-476D-9464-F320005B5ECF}" dt="2025-09-12T11:33:19.428" v="20" actId="21"/>
          <ac:spMkLst>
            <pc:docMk/>
            <pc:sldMk cId="982133821" sldId="256"/>
            <ac:spMk id="7" creationId="{7CCAC2CB-4B80-38B5-2A9E-786C9CF1B7AE}"/>
          </ac:spMkLst>
        </pc:spChg>
        <pc:spChg chg="add del mod">
          <ac:chgData name="Paulo Rogerio Barbosa de Miranda" userId="02106caa-6dac-4228-9d4d-11c49b6139d3" providerId="ADAL" clId="{4E9800FF-D3A8-476D-9464-F320005B5ECF}" dt="2025-09-12T11:33:19.428" v="20" actId="21"/>
          <ac:spMkLst>
            <pc:docMk/>
            <pc:sldMk cId="982133821" sldId="256"/>
            <ac:spMk id="8" creationId="{839E1176-F7EC-C130-363E-1EFDBB48CC01}"/>
          </ac:spMkLst>
        </pc:spChg>
        <pc:spChg chg="add del mod">
          <ac:chgData name="Paulo Rogerio Barbosa de Miranda" userId="02106caa-6dac-4228-9d4d-11c49b6139d3" providerId="ADAL" clId="{4E9800FF-D3A8-476D-9464-F320005B5ECF}" dt="2025-09-12T11:33:19.428" v="20" actId="21"/>
          <ac:spMkLst>
            <pc:docMk/>
            <pc:sldMk cId="982133821" sldId="256"/>
            <ac:spMk id="9" creationId="{79605E3E-1DED-D721-4C89-024ECA40D74B}"/>
          </ac:spMkLst>
        </pc:spChg>
        <pc:spChg chg="add mod">
          <ac:chgData name="Paulo Rogerio Barbosa de Miranda" userId="02106caa-6dac-4228-9d4d-11c49b6139d3" providerId="ADAL" clId="{4E9800FF-D3A8-476D-9464-F320005B5ECF}" dt="2025-09-12T11:37:52.452" v="138" actId="12788"/>
          <ac:spMkLst>
            <pc:docMk/>
            <pc:sldMk cId="982133821" sldId="256"/>
            <ac:spMk id="10" creationId="{82722C5A-DC0C-C5C5-7F29-C0A7C7BE43B5}"/>
          </ac:spMkLst>
        </pc:spChg>
        <pc:spChg chg="add mod topLvl">
          <ac:chgData name="Paulo Rogerio Barbosa de Miranda" userId="02106caa-6dac-4228-9d4d-11c49b6139d3" providerId="ADAL" clId="{4E9800FF-D3A8-476D-9464-F320005B5ECF}" dt="2025-09-12T11:44:59.432" v="317" actId="164"/>
          <ac:spMkLst>
            <pc:docMk/>
            <pc:sldMk cId="982133821" sldId="256"/>
            <ac:spMk id="15" creationId="{3FC5805E-B0EE-5563-CD9B-F45018FCCA45}"/>
          </ac:spMkLst>
        </pc:spChg>
        <pc:spChg chg="add mod topLvl">
          <ac:chgData name="Paulo Rogerio Barbosa de Miranda" userId="02106caa-6dac-4228-9d4d-11c49b6139d3" providerId="ADAL" clId="{4E9800FF-D3A8-476D-9464-F320005B5ECF}" dt="2025-09-12T11:44:59.432" v="317" actId="164"/>
          <ac:spMkLst>
            <pc:docMk/>
            <pc:sldMk cId="982133821" sldId="256"/>
            <ac:spMk id="17" creationId="{877D14E1-A45A-112D-06B6-5815F4FAB79B}"/>
          </ac:spMkLst>
        </pc:spChg>
        <pc:spChg chg="add mod topLvl">
          <ac:chgData name="Paulo Rogerio Barbosa de Miranda" userId="02106caa-6dac-4228-9d4d-11c49b6139d3" providerId="ADAL" clId="{4E9800FF-D3A8-476D-9464-F320005B5ECF}" dt="2025-09-12T11:45:45.056" v="322" actId="164"/>
          <ac:spMkLst>
            <pc:docMk/>
            <pc:sldMk cId="982133821" sldId="256"/>
            <ac:spMk id="18" creationId="{BA7CEB64-67EC-7604-B276-EF27358098F2}"/>
          </ac:spMkLst>
        </pc:spChg>
        <pc:spChg chg="add mod topLvl">
          <ac:chgData name="Paulo Rogerio Barbosa de Miranda" userId="02106caa-6dac-4228-9d4d-11c49b6139d3" providerId="ADAL" clId="{4E9800FF-D3A8-476D-9464-F320005B5ECF}" dt="2025-09-12T11:45:45.056" v="322" actId="164"/>
          <ac:spMkLst>
            <pc:docMk/>
            <pc:sldMk cId="982133821" sldId="256"/>
            <ac:spMk id="20" creationId="{801D1292-683F-AF11-CC79-D9290AA5F863}"/>
          </ac:spMkLst>
        </pc:spChg>
        <pc:spChg chg="add mod topLvl">
          <ac:chgData name="Paulo Rogerio Barbosa de Miranda" userId="02106caa-6dac-4228-9d4d-11c49b6139d3" providerId="ADAL" clId="{4E9800FF-D3A8-476D-9464-F320005B5ECF}" dt="2025-09-12T11:47:24.418" v="332" actId="164"/>
          <ac:spMkLst>
            <pc:docMk/>
            <pc:sldMk cId="982133821" sldId="256"/>
            <ac:spMk id="22" creationId="{609BCF75-1797-01F6-3191-8CD4E31ABE7A}"/>
          </ac:spMkLst>
        </pc:spChg>
        <pc:spChg chg="add mod topLvl">
          <ac:chgData name="Paulo Rogerio Barbosa de Miranda" userId="02106caa-6dac-4228-9d4d-11c49b6139d3" providerId="ADAL" clId="{4E9800FF-D3A8-476D-9464-F320005B5ECF}" dt="2025-09-12T11:47:24.418" v="332" actId="164"/>
          <ac:spMkLst>
            <pc:docMk/>
            <pc:sldMk cId="982133821" sldId="256"/>
            <ac:spMk id="23" creationId="{D2B486F5-9233-08BD-FC50-AA141F6EDBBC}"/>
          </ac:spMkLst>
        </pc:spChg>
        <pc:spChg chg="add mod topLvl">
          <ac:chgData name="Paulo Rogerio Barbosa de Miranda" userId="02106caa-6dac-4228-9d4d-11c49b6139d3" providerId="ADAL" clId="{4E9800FF-D3A8-476D-9464-F320005B5ECF}" dt="2025-09-12T11:46:35.303" v="327" actId="164"/>
          <ac:spMkLst>
            <pc:docMk/>
            <pc:sldMk cId="982133821" sldId="256"/>
            <ac:spMk id="24" creationId="{8B3202A1-F9EF-C387-9599-557A56BA2309}"/>
          </ac:spMkLst>
        </pc:spChg>
        <pc:spChg chg="add mod topLvl">
          <ac:chgData name="Paulo Rogerio Barbosa de Miranda" userId="02106caa-6dac-4228-9d4d-11c49b6139d3" providerId="ADAL" clId="{4E9800FF-D3A8-476D-9464-F320005B5ECF}" dt="2025-09-12T11:46:35.303" v="327" actId="164"/>
          <ac:spMkLst>
            <pc:docMk/>
            <pc:sldMk cId="982133821" sldId="256"/>
            <ac:spMk id="26" creationId="{D06724C0-9C4C-2CFF-2809-9BD65BDB06EB}"/>
          </ac:spMkLst>
        </pc:spChg>
        <pc:grpChg chg="add del mod">
          <ac:chgData name="Paulo Rogerio Barbosa de Miranda" userId="02106caa-6dac-4228-9d4d-11c49b6139d3" providerId="ADAL" clId="{4E9800FF-D3A8-476D-9464-F320005B5ECF}" dt="2025-09-12T11:43:39.582" v="312" actId="165"/>
          <ac:grpSpMkLst>
            <pc:docMk/>
            <pc:sldMk cId="982133821" sldId="256"/>
            <ac:grpSpMk id="28" creationId="{8E508BBB-3C8C-EB72-8E5C-D96F289FAB60}"/>
          </ac:grpSpMkLst>
        </pc:grpChg>
        <pc:grpChg chg="add del mod">
          <ac:chgData name="Paulo Rogerio Barbosa de Miranda" userId="02106caa-6dac-4228-9d4d-11c49b6139d3" providerId="ADAL" clId="{4E9800FF-D3A8-476D-9464-F320005B5ECF}" dt="2025-09-12T11:44:27.328" v="315" actId="165"/>
          <ac:grpSpMkLst>
            <pc:docMk/>
            <pc:sldMk cId="982133821" sldId="256"/>
            <ac:grpSpMk id="30" creationId="{F21AEAB3-4CF3-0B46-8C1F-EA6A5046A5FA}"/>
          </ac:grpSpMkLst>
        </pc:grpChg>
        <pc:grpChg chg="add del mod">
          <ac:chgData name="Paulo Rogerio Barbosa de Miranda" userId="02106caa-6dac-4228-9d4d-11c49b6139d3" providerId="ADAL" clId="{4E9800FF-D3A8-476D-9464-F320005B5ECF}" dt="2025-09-12T11:45:05.248" v="318" actId="165"/>
          <ac:grpSpMkLst>
            <pc:docMk/>
            <pc:sldMk cId="982133821" sldId="256"/>
            <ac:grpSpMk id="32" creationId="{FE85EBF8-2303-4134-3954-DB373CB1399B}"/>
          </ac:grpSpMkLst>
        </pc:grpChg>
        <pc:grpChg chg="add del mod">
          <ac:chgData name="Paulo Rogerio Barbosa de Miranda" userId="02106caa-6dac-4228-9d4d-11c49b6139d3" providerId="ADAL" clId="{4E9800FF-D3A8-476D-9464-F320005B5ECF}" dt="2025-09-12T11:45:50.291" v="323" actId="165"/>
          <ac:grpSpMkLst>
            <pc:docMk/>
            <pc:sldMk cId="982133821" sldId="256"/>
            <ac:grpSpMk id="33" creationId="{B2448B39-181F-1168-3095-4EF9B4FBCB99}"/>
          </ac:grpSpMkLst>
        </pc:grpChg>
        <pc:grpChg chg="add del mod">
          <ac:chgData name="Paulo Rogerio Barbosa de Miranda" userId="02106caa-6dac-4228-9d4d-11c49b6139d3" providerId="ADAL" clId="{4E9800FF-D3A8-476D-9464-F320005B5ECF}" dt="2025-09-12T11:46:44.194" v="330" actId="165"/>
          <ac:grpSpMkLst>
            <pc:docMk/>
            <pc:sldMk cId="982133821" sldId="256"/>
            <ac:grpSpMk id="34" creationId="{5E367E61-AEAE-A798-89EF-BF0CFD07E8C9}"/>
          </ac:grpSpMkLst>
        </pc:grpChg>
        <pc:grpChg chg="add mod">
          <ac:chgData name="Paulo Rogerio Barbosa de Miranda" userId="02106caa-6dac-4228-9d4d-11c49b6139d3" providerId="ADAL" clId="{4E9800FF-D3A8-476D-9464-F320005B5ECF}" dt="2025-09-12T11:47:32.011" v="333" actId="552"/>
          <ac:grpSpMkLst>
            <pc:docMk/>
            <pc:sldMk cId="982133821" sldId="256"/>
            <ac:grpSpMk id="35" creationId="{FBE5A63E-932D-3918-88DB-8D48DCA9599A}"/>
          </ac:grpSpMkLst>
        </pc:grpChg>
        <pc:grpChg chg="add mod">
          <ac:chgData name="Paulo Rogerio Barbosa de Miranda" userId="02106caa-6dac-4228-9d4d-11c49b6139d3" providerId="ADAL" clId="{4E9800FF-D3A8-476D-9464-F320005B5ECF}" dt="2025-09-12T11:47:35.035" v="334" actId="465"/>
          <ac:grpSpMkLst>
            <pc:docMk/>
            <pc:sldMk cId="982133821" sldId="256"/>
            <ac:grpSpMk id="36" creationId="{4E3CA23A-B6DD-5F37-69A7-8E732CC3D8D7}"/>
          </ac:grpSpMkLst>
        </pc:grpChg>
        <pc:grpChg chg="add mod">
          <ac:chgData name="Paulo Rogerio Barbosa de Miranda" userId="02106caa-6dac-4228-9d4d-11c49b6139d3" providerId="ADAL" clId="{4E9800FF-D3A8-476D-9464-F320005B5ECF}" dt="2025-09-12T11:47:35.035" v="334" actId="465"/>
          <ac:grpSpMkLst>
            <pc:docMk/>
            <pc:sldMk cId="982133821" sldId="256"/>
            <ac:grpSpMk id="37" creationId="{6E4D1AD4-F800-EBAD-4A76-E75A9E0849A3}"/>
          </ac:grpSpMkLst>
        </pc:grpChg>
        <pc:grpChg chg="add mod">
          <ac:chgData name="Paulo Rogerio Barbosa de Miranda" userId="02106caa-6dac-4228-9d4d-11c49b6139d3" providerId="ADAL" clId="{4E9800FF-D3A8-476D-9464-F320005B5ECF}" dt="2025-09-12T11:47:35.035" v="334" actId="465"/>
          <ac:grpSpMkLst>
            <pc:docMk/>
            <pc:sldMk cId="982133821" sldId="256"/>
            <ac:grpSpMk id="38" creationId="{08356379-6108-FE37-31A9-7838C294611E}"/>
          </ac:grpSpMkLst>
        </pc:grpChg>
        <pc:grpChg chg="add mod">
          <ac:chgData name="Paulo Rogerio Barbosa de Miranda" userId="02106caa-6dac-4228-9d4d-11c49b6139d3" providerId="ADAL" clId="{4E9800FF-D3A8-476D-9464-F320005B5ECF}" dt="2025-09-12T11:47:32.011" v="333" actId="552"/>
          <ac:grpSpMkLst>
            <pc:docMk/>
            <pc:sldMk cId="982133821" sldId="256"/>
            <ac:grpSpMk id="39" creationId="{4BEE2CD2-F7B7-ACAA-CB91-3F132E0759B3}"/>
          </ac:grpSpMkLst>
        </pc:grpChg>
        <pc:picChg chg="add del mod">
          <ac:chgData name="Paulo Rogerio Barbosa de Miranda" userId="02106caa-6dac-4228-9d4d-11c49b6139d3" providerId="ADAL" clId="{4E9800FF-D3A8-476D-9464-F320005B5ECF}" dt="2025-09-12T11:33:29.757" v="26" actId="478"/>
          <ac:picMkLst>
            <pc:docMk/>
            <pc:sldMk cId="982133821" sldId="256"/>
            <ac:picMk id="2" creationId="{AFD46799-D582-01AB-67C4-E7CE10F12D74}"/>
          </ac:picMkLst>
        </pc:picChg>
        <pc:picChg chg="mod">
          <ac:chgData name="Paulo Rogerio Barbosa de Miranda" userId="02106caa-6dac-4228-9d4d-11c49b6139d3" providerId="ADAL" clId="{4E9800FF-D3A8-476D-9464-F320005B5ECF}" dt="2025-09-12T11:34:10.893" v="33" actId="1076"/>
          <ac:picMkLst>
            <pc:docMk/>
            <pc:sldMk cId="982133821" sldId="256"/>
            <ac:picMk id="12" creationId="{8AAEA257-8D31-3E00-9499-FAAD5E4A8931}"/>
          </ac:picMkLst>
        </pc:picChg>
        <pc:picChg chg="mod">
          <ac:chgData name="Paulo Rogerio Barbosa de Miranda" userId="02106caa-6dac-4228-9d4d-11c49b6139d3" providerId="ADAL" clId="{4E9800FF-D3A8-476D-9464-F320005B5ECF}" dt="2025-09-12T11:28:08.179" v="14" actId="1035"/>
          <ac:picMkLst>
            <pc:docMk/>
            <pc:sldMk cId="982133821" sldId="256"/>
            <ac:picMk id="21" creationId="{8D80F83F-8F17-1CB2-A9C5-E75D859484FB}"/>
          </ac:picMkLst>
        </pc:picChg>
        <pc:picChg chg="mod">
          <ac:chgData name="Paulo Rogerio Barbosa de Miranda" userId="02106caa-6dac-4228-9d4d-11c49b6139d3" providerId="ADAL" clId="{4E9800FF-D3A8-476D-9464-F320005B5ECF}" dt="2025-09-12T11:28:08.179" v="14" actId="1035"/>
          <ac:picMkLst>
            <pc:docMk/>
            <pc:sldMk cId="982133821" sldId="256"/>
            <ac:picMk id="25" creationId="{D878BCEA-935A-961A-D576-0874339A3591}"/>
          </ac:picMkLst>
        </pc:picChg>
        <pc:picChg chg="mod">
          <ac:chgData name="Paulo Rogerio Barbosa de Miranda" userId="02106caa-6dac-4228-9d4d-11c49b6139d3" providerId="ADAL" clId="{4E9800FF-D3A8-476D-9464-F320005B5ECF}" dt="2025-09-12T11:28:45.259" v="18" actId="1076"/>
          <ac:picMkLst>
            <pc:docMk/>
            <pc:sldMk cId="982133821" sldId="256"/>
            <ac:picMk id="27" creationId="{601B875A-5C3F-F967-3DDB-0AB26450DC2D}"/>
          </ac:picMkLst>
        </pc:picChg>
        <pc:picChg chg="mod">
          <ac:chgData name="Paulo Rogerio Barbosa de Miranda" userId="02106caa-6dac-4228-9d4d-11c49b6139d3" providerId="ADAL" clId="{4E9800FF-D3A8-476D-9464-F320005B5ECF}" dt="2025-09-12T11:28:42.144" v="17" actId="1076"/>
          <ac:picMkLst>
            <pc:docMk/>
            <pc:sldMk cId="982133821" sldId="256"/>
            <ac:picMk id="31" creationId="{E4A2FB1B-7007-351F-5604-DE79B5EA23C8}"/>
          </ac:picMkLst>
        </pc:picChg>
        <pc:cxnChg chg="add del mod">
          <ac:chgData name="Paulo Rogerio Barbosa de Miranda" userId="02106caa-6dac-4228-9d4d-11c49b6139d3" providerId="ADAL" clId="{4E9800FF-D3A8-476D-9464-F320005B5ECF}" dt="2025-09-12T11:42:29.174" v="281" actId="478"/>
          <ac:cxnSpMkLst>
            <pc:docMk/>
            <pc:sldMk cId="982133821" sldId="256"/>
            <ac:cxnSpMk id="13" creationId="{E586FF2C-22F8-6D22-124B-D7B7463C4852}"/>
          </ac:cxnSpMkLst>
        </pc:cxnChg>
      </pc:sldChg>
      <pc:sldChg chg="addSp delSp modSp add mod">
        <pc:chgData name="Paulo Rogerio Barbosa de Miranda" userId="02106caa-6dac-4228-9d4d-11c49b6139d3" providerId="ADAL" clId="{4E9800FF-D3A8-476D-9464-F320005B5ECF}" dt="2025-09-12T11:54:21.094" v="425" actId="1076"/>
        <pc:sldMkLst>
          <pc:docMk/>
          <pc:sldMk cId="3881573861" sldId="257"/>
        </pc:sldMkLst>
        <pc:spChg chg="mod">
          <ac:chgData name="Paulo Rogerio Barbosa de Miranda" userId="02106caa-6dac-4228-9d4d-11c49b6139d3" providerId="ADAL" clId="{4E9800FF-D3A8-476D-9464-F320005B5ECF}" dt="2025-09-12T11:54:12.794" v="424" actId="1076"/>
          <ac:spMkLst>
            <pc:docMk/>
            <pc:sldMk cId="3881573861" sldId="257"/>
            <ac:spMk id="6" creationId="{85BA53C0-627C-CBD6-0D62-050A0850234E}"/>
          </ac:spMkLst>
        </pc:spChg>
        <pc:spChg chg="mod">
          <ac:chgData name="Paulo Rogerio Barbosa de Miranda" userId="02106caa-6dac-4228-9d4d-11c49b6139d3" providerId="ADAL" clId="{4E9800FF-D3A8-476D-9464-F320005B5ECF}" dt="2025-09-12T11:54:12.794" v="424" actId="1076"/>
          <ac:spMkLst>
            <pc:docMk/>
            <pc:sldMk cId="3881573861" sldId="257"/>
            <ac:spMk id="10" creationId="{303BC837-84F9-3F97-19B7-2DD3C8803F45}"/>
          </ac:spMkLst>
        </pc:spChg>
        <pc:grpChg chg="mod">
          <ac:chgData name="Paulo Rogerio Barbosa de Miranda" userId="02106caa-6dac-4228-9d4d-11c49b6139d3" providerId="ADAL" clId="{4E9800FF-D3A8-476D-9464-F320005B5ECF}" dt="2025-09-12T11:54:21.094" v="425" actId="1076"/>
          <ac:grpSpMkLst>
            <pc:docMk/>
            <pc:sldMk cId="3881573861" sldId="257"/>
            <ac:grpSpMk id="35" creationId="{4D5A33AD-2769-1899-54C4-CDA7A2870788}"/>
          </ac:grpSpMkLst>
        </pc:grpChg>
        <pc:grpChg chg="mod">
          <ac:chgData name="Paulo Rogerio Barbosa de Miranda" userId="02106caa-6dac-4228-9d4d-11c49b6139d3" providerId="ADAL" clId="{4E9800FF-D3A8-476D-9464-F320005B5ECF}" dt="2025-09-12T11:54:21.094" v="425" actId="1076"/>
          <ac:grpSpMkLst>
            <pc:docMk/>
            <pc:sldMk cId="3881573861" sldId="257"/>
            <ac:grpSpMk id="36" creationId="{FEC0C0A4-7D47-2F5C-63EF-E3FAEE71E91D}"/>
          </ac:grpSpMkLst>
        </pc:grpChg>
        <pc:grpChg chg="mod">
          <ac:chgData name="Paulo Rogerio Barbosa de Miranda" userId="02106caa-6dac-4228-9d4d-11c49b6139d3" providerId="ADAL" clId="{4E9800FF-D3A8-476D-9464-F320005B5ECF}" dt="2025-09-12T11:54:21.094" v="425" actId="1076"/>
          <ac:grpSpMkLst>
            <pc:docMk/>
            <pc:sldMk cId="3881573861" sldId="257"/>
            <ac:grpSpMk id="37" creationId="{215E0850-0B32-A4C4-0746-1CE9416CA5B7}"/>
          </ac:grpSpMkLst>
        </pc:grpChg>
        <pc:grpChg chg="mod">
          <ac:chgData name="Paulo Rogerio Barbosa de Miranda" userId="02106caa-6dac-4228-9d4d-11c49b6139d3" providerId="ADAL" clId="{4E9800FF-D3A8-476D-9464-F320005B5ECF}" dt="2025-09-12T11:54:21.094" v="425" actId="1076"/>
          <ac:grpSpMkLst>
            <pc:docMk/>
            <pc:sldMk cId="3881573861" sldId="257"/>
            <ac:grpSpMk id="38" creationId="{5F8091AE-B3E2-A908-E1D2-4A7128347E33}"/>
          </ac:grpSpMkLst>
        </pc:grpChg>
        <pc:grpChg chg="mod">
          <ac:chgData name="Paulo Rogerio Barbosa de Miranda" userId="02106caa-6dac-4228-9d4d-11c49b6139d3" providerId="ADAL" clId="{4E9800FF-D3A8-476D-9464-F320005B5ECF}" dt="2025-09-12T11:54:21.094" v="425" actId="1076"/>
          <ac:grpSpMkLst>
            <pc:docMk/>
            <pc:sldMk cId="3881573861" sldId="257"/>
            <ac:grpSpMk id="39" creationId="{7D84A44D-1CBB-0F4E-3D45-7514DD52D7EA}"/>
          </ac:grpSpMkLst>
        </pc:grpChg>
        <pc:picChg chg="add mod">
          <ac:chgData name="Paulo Rogerio Barbosa de Miranda" userId="02106caa-6dac-4228-9d4d-11c49b6139d3" providerId="ADAL" clId="{4E9800FF-D3A8-476D-9464-F320005B5ECF}" dt="2025-09-12T11:49:39.365" v="342"/>
          <ac:picMkLst>
            <pc:docMk/>
            <pc:sldMk cId="3881573861" sldId="257"/>
            <ac:picMk id="2" creationId="{BEB98D5E-92F2-516E-1406-412760C4894E}"/>
          </ac:picMkLst>
        </pc:picChg>
        <pc:picChg chg="add mod">
          <ac:chgData name="Paulo Rogerio Barbosa de Miranda" userId="02106caa-6dac-4228-9d4d-11c49b6139d3" providerId="ADAL" clId="{4E9800FF-D3A8-476D-9464-F320005B5ECF}" dt="2025-09-12T11:49:39.365" v="342"/>
          <ac:picMkLst>
            <pc:docMk/>
            <pc:sldMk cId="3881573861" sldId="257"/>
            <ac:picMk id="4" creationId="{B2B01DD6-0BC8-FA66-B219-175B58D8FF88}"/>
          </ac:picMkLst>
        </pc:picChg>
        <pc:picChg chg="add mod">
          <ac:chgData name="Paulo Rogerio Barbosa de Miranda" userId="02106caa-6dac-4228-9d4d-11c49b6139d3" providerId="ADAL" clId="{4E9800FF-D3A8-476D-9464-F320005B5ECF}" dt="2025-09-12T11:49:39.365" v="342"/>
          <ac:picMkLst>
            <pc:docMk/>
            <pc:sldMk cId="3881573861" sldId="257"/>
            <ac:picMk id="7" creationId="{97586509-8706-6C7B-2989-93821613A1CC}"/>
          </ac:picMkLst>
        </pc:picChg>
        <pc:picChg chg="add mod">
          <ac:chgData name="Paulo Rogerio Barbosa de Miranda" userId="02106caa-6dac-4228-9d4d-11c49b6139d3" providerId="ADAL" clId="{4E9800FF-D3A8-476D-9464-F320005B5ECF}" dt="2025-09-12T11:49:39.365" v="342"/>
          <ac:picMkLst>
            <pc:docMk/>
            <pc:sldMk cId="3881573861" sldId="257"/>
            <ac:picMk id="8" creationId="{7D5699E2-CB24-6E6C-2381-9AEA24AF54E6}"/>
          </ac:picMkLst>
        </pc:picChg>
        <pc:picChg chg="add mod">
          <ac:chgData name="Paulo Rogerio Barbosa de Miranda" userId="02106caa-6dac-4228-9d4d-11c49b6139d3" providerId="ADAL" clId="{4E9800FF-D3A8-476D-9464-F320005B5ECF}" dt="2025-09-12T11:49:39.365" v="342"/>
          <ac:picMkLst>
            <pc:docMk/>
            <pc:sldMk cId="3881573861" sldId="257"/>
            <ac:picMk id="9" creationId="{1EF64224-0CA1-E359-E938-701F0E8DFD33}"/>
          </ac:picMkLst>
        </pc:picChg>
        <pc:picChg chg="add mod">
          <ac:chgData name="Paulo Rogerio Barbosa de Miranda" userId="02106caa-6dac-4228-9d4d-11c49b6139d3" providerId="ADAL" clId="{4E9800FF-D3A8-476D-9464-F320005B5ECF}" dt="2025-09-12T11:49:39.365" v="342"/>
          <ac:picMkLst>
            <pc:docMk/>
            <pc:sldMk cId="3881573861" sldId="257"/>
            <ac:picMk id="11" creationId="{17EC054A-89C4-9FB9-9A1D-4D9ABB507FEC}"/>
          </ac:picMkLst>
        </pc:picChg>
        <pc:picChg chg="add mod">
          <ac:chgData name="Paulo Rogerio Barbosa de Miranda" userId="02106caa-6dac-4228-9d4d-11c49b6139d3" providerId="ADAL" clId="{4E9800FF-D3A8-476D-9464-F320005B5ECF}" dt="2025-09-12T11:49:39.365" v="342"/>
          <ac:picMkLst>
            <pc:docMk/>
            <pc:sldMk cId="3881573861" sldId="257"/>
            <ac:picMk id="13" creationId="{B871150C-ABFB-7C0E-4C6D-14D0D7668251}"/>
          </ac:picMkLst>
        </pc:picChg>
        <pc:picChg chg="del">
          <ac:chgData name="Paulo Rogerio Barbosa de Miranda" userId="02106caa-6dac-4228-9d4d-11c49b6139d3" providerId="ADAL" clId="{4E9800FF-D3A8-476D-9464-F320005B5ECF}" dt="2025-09-12T11:50:14.042" v="346" actId="478"/>
          <ac:picMkLst>
            <pc:docMk/>
            <pc:sldMk cId="3881573861" sldId="257"/>
            <ac:picMk id="21" creationId="{B5C26323-D07B-B3CE-6186-59EFFA05FAE2}"/>
          </ac:picMkLst>
        </pc:picChg>
        <pc:picChg chg="del">
          <ac:chgData name="Paulo Rogerio Barbosa de Miranda" userId="02106caa-6dac-4228-9d4d-11c49b6139d3" providerId="ADAL" clId="{4E9800FF-D3A8-476D-9464-F320005B5ECF}" dt="2025-09-12T11:50:13.199" v="345" actId="478"/>
          <ac:picMkLst>
            <pc:docMk/>
            <pc:sldMk cId="3881573861" sldId="257"/>
            <ac:picMk id="25" creationId="{E44C06DD-D642-8595-1A40-1794634BEAC6}"/>
          </ac:picMkLst>
        </pc:picChg>
        <pc:picChg chg="add mod">
          <ac:chgData name="Paulo Rogerio Barbosa de Miranda" userId="02106caa-6dac-4228-9d4d-11c49b6139d3" providerId="ADAL" clId="{4E9800FF-D3A8-476D-9464-F320005B5ECF}" dt="2025-09-12T11:49:39.365" v="342"/>
          <ac:picMkLst>
            <pc:docMk/>
            <pc:sldMk cId="3881573861" sldId="257"/>
            <ac:picMk id="28" creationId="{2F19BB4A-99D7-EBF8-32DF-AA9973FD13E7}"/>
          </ac:picMkLst>
        </pc:picChg>
        <pc:picChg chg="add mod">
          <ac:chgData name="Paulo Rogerio Barbosa de Miranda" userId="02106caa-6dac-4228-9d4d-11c49b6139d3" providerId="ADAL" clId="{4E9800FF-D3A8-476D-9464-F320005B5ECF}" dt="2025-09-12T11:49:39.365" v="342"/>
          <ac:picMkLst>
            <pc:docMk/>
            <pc:sldMk cId="3881573861" sldId="257"/>
            <ac:picMk id="30" creationId="{9021D8E5-6338-197C-60C3-2564D12EB2CF}"/>
          </ac:picMkLst>
        </pc:picChg>
        <pc:picChg chg="add mod">
          <ac:chgData name="Paulo Rogerio Barbosa de Miranda" userId="02106caa-6dac-4228-9d4d-11c49b6139d3" providerId="ADAL" clId="{4E9800FF-D3A8-476D-9464-F320005B5ECF}" dt="2025-09-12T11:49:39.365" v="342"/>
          <ac:picMkLst>
            <pc:docMk/>
            <pc:sldMk cId="3881573861" sldId="257"/>
            <ac:picMk id="32" creationId="{A947DB70-7950-7B5F-C8DD-1399AF887C68}"/>
          </ac:picMkLst>
        </pc:picChg>
        <pc:picChg chg="add mod">
          <ac:chgData name="Paulo Rogerio Barbosa de Miranda" userId="02106caa-6dac-4228-9d4d-11c49b6139d3" providerId="ADAL" clId="{4E9800FF-D3A8-476D-9464-F320005B5ECF}" dt="2025-09-12T11:54:01.787" v="423" actId="1036"/>
          <ac:picMkLst>
            <pc:docMk/>
            <pc:sldMk cId="3881573861" sldId="257"/>
            <ac:picMk id="33" creationId="{9DA1DCBF-790C-6A05-EB7F-539971E62861}"/>
          </ac:picMkLst>
        </pc:picChg>
        <pc:picChg chg="add mod">
          <ac:chgData name="Paulo Rogerio Barbosa de Miranda" userId="02106caa-6dac-4228-9d4d-11c49b6139d3" providerId="ADAL" clId="{4E9800FF-D3A8-476D-9464-F320005B5ECF}" dt="2025-09-12T11:54:01.787" v="423" actId="1036"/>
          <ac:picMkLst>
            <pc:docMk/>
            <pc:sldMk cId="3881573861" sldId="257"/>
            <ac:picMk id="34" creationId="{3CA5E0AA-6366-5606-88B3-18E6D578F92F}"/>
          </ac:picMkLst>
        </pc:picChg>
        <pc:picChg chg="add mod">
          <ac:chgData name="Paulo Rogerio Barbosa de Miranda" userId="02106caa-6dac-4228-9d4d-11c49b6139d3" providerId="ADAL" clId="{4E9800FF-D3A8-476D-9464-F320005B5ECF}" dt="2025-09-12T11:54:01.787" v="423" actId="1036"/>
          <ac:picMkLst>
            <pc:docMk/>
            <pc:sldMk cId="3881573861" sldId="257"/>
            <ac:picMk id="40" creationId="{C51A289B-BD9D-11DC-281B-DCFC0E5F45EA}"/>
          </ac:picMkLst>
        </pc:picChg>
        <pc:picChg chg="add mod">
          <ac:chgData name="Paulo Rogerio Barbosa de Miranda" userId="02106caa-6dac-4228-9d4d-11c49b6139d3" providerId="ADAL" clId="{4E9800FF-D3A8-476D-9464-F320005B5ECF}" dt="2025-09-12T11:54:01.787" v="423" actId="1036"/>
          <ac:picMkLst>
            <pc:docMk/>
            <pc:sldMk cId="3881573861" sldId="257"/>
            <ac:picMk id="41" creationId="{C760C752-2D69-7C82-0A13-6EF97CDE0CC6}"/>
          </ac:picMkLst>
        </pc:picChg>
        <pc:picChg chg="add mod">
          <ac:chgData name="Paulo Rogerio Barbosa de Miranda" userId="02106caa-6dac-4228-9d4d-11c49b6139d3" providerId="ADAL" clId="{4E9800FF-D3A8-476D-9464-F320005B5ECF}" dt="2025-09-12T11:54:01.787" v="423" actId="1036"/>
          <ac:picMkLst>
            <pc:docMk/>
            <pc:sldMk cId="3881573861" sldId="257"/>
            <ac:picMk id="42" creationId="{3043C728-D4E2-90B7-0050-D02A4322A01F}"/>
          </ac:picMkLst>
        </pc:picChg>
        <pc:picChg chg="add mod">
          <ac:chgData name="Paulo Rogerio Barbosa de Miranda" userId="02106caa-6dac-4228-9d4d-11c49b6139d3" providerId="ADAL" clId="{4E9800FF-D3A8-476D-9464-F320005B5ECF}" dt="2025-09-12T11:51:01.562" v="362" actId="12789"/>
          <ac:picMkLst>
            <pc:docMk/>
            <pc:sldMk cId="3881573861" sldId="257"/>
            <ac:picMk id="43" creationId="{6DB5516D-E5D0-4A86-B571-FBE177E67810}"/>
          </ac:picMkLst>
        </pc:picChg>
        <pc:picChg chg="add mod">
          <ac:chgData name="Paulo Rogerio Barbosa de Miranda" userId="02106caa-6dac-4228-9d4d-11c49b6139d3" providerId="ADAL" clId="{4E9800FF-D3A8-476D-9464-F320005B5ECF}" dt="2025-09-12T11:54:01.787" v="423" actId="1036"/>
          <ac:picMkLst>
            <pc:docMk/>
            <pc:sldMk cId="3881573861" sldId="257"/>
            <ac:picMk id="44" creationId="{8D2A29EE-566F-AB65-9D1C-E580535F9025}"/>
          </ac:picMkLst>
        </pc:picChg>
        <pc:picChg chg="add mod">
          <ac:chgData name="Paulo Rogerio Barbosa de Miranda" userId="02106caa-6dac-4228-9d4d-11c49b6139d3" providerId="ADAL" clId="{4E9800FF-D3A8-476D-9464-F320005B5ECF}" dt="2025-09-12T11:54:01.787" v="423" actId="1036"/>
          <ac:picMkLst>
            <pc:docMk/>
            <pc:sldMk cId="3881573861" sldId="257"/>
            <ac:picMk id="45" creationId="{80A7586E-1A69-F792-CDCC-1E25C2DAF612}"/>
          </ac:picMkLst>
        </pc:picChg>
        <pc:picChg chg="add mod">
          <ac:chgData name="Paulo Rogerio Barbosa de Miranda" userId="02106caa-6dac-4228-9d4d-11c49b6139d3" providerId="ADAL" clId="{4E9800FF-D3A8-476D-9464-F320005B5ECF}" dt="2025-09-12T11:53:30.306" v="410" actId="14100"/>
          <ac:picMkLst>
            <pc:docMk/>
            <pc:sldMk cId="3881573861" sldId="257"/>
            <ac:picMk id="46" creationId="{2B674FF0-C9D7-1940-9CC8-EA11913692F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16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30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50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78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36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6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2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8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68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501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19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71F059-960F-4385-97C4-65B02063AA8E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09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jpg"/><Relationship Id="rId3" Type="http://schemas.openxmlformats.org/officeDocument/2006/relationships/image" Target="../media/image2.png"/><Relationship Id="rId21" Type="http://schemas.openxmlformats.org/officeDocument/2006/relationships/image" Target="../media/image22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jpg"/><Relationship Id="rId5" Type="http://schemas.openxmlformats.org/officeDocument/2006/relationships/image" Target="../media/image6.jpg"/><Relationship Id="rId15" Type="http://schemas.openxmlformats.org/officeDocument/2006/relationships/image" Target="../media/image16.svg"/><Relationship Id="rId23" Type="http://schemas.openxmlformats.org/officeDocument/2006/relationships/image" Target="../media/image24.jpg"/><Relationship Id="rId10" Type="http://schemas.openxmlformats.org/officeDocument/2006/relationships/image" Target="../media/image11.png"/><Relationship Id="rId19" Type="http://schemas.openxmlformats.org/officeDocument/2006/relationships/image" Target="../media/image20.jp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Gráfico&#10;&#10;O conteúdo gerado por IA pode estar incorreto.">
            <a:extLst>
              <a:ext uri="{FF2B5EF4-FFF2-40B4-BE49-F238E27FC236}">
                <a16:creationId xmlns:a16="http://schemas.microsoft.com/office/drawing/2014/main" id="{8AAEA257-8D31-3E00-9499-FAAD5E4A8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t="4974" r="4251" b="8338"/>
          <a:stretch>
            <a:fillRect/>
          </a:stretch>
        </p:blipFill>
        <p:spPr>
          <a:xfrm>
            <a:off x="0" y="0"/>
            <a:ext cx="32399288" cy="43200638"/>
          </a:xfrm>
          <a:prstGeom prst="rect">
            <a:avLst/>
          </a:prstGeom>
        </p:spPr>
      </p:pic>
      <p:pic>
        <p:nvPicPr>
          <p:cNvPr id="14" name="Imagem 13" descr="Uma imagem contendo comida, placar, desenho, luz&#10;&#10;O conteúdo gerado por IA pode estar incorreto.">
            <a:extLst>
              <a:ext uri="{FF2B5EF4-FFF2-40B4-BE49-F238E27FC236}">
                <a16:creationId xmlns:a16="http://schemas.microsoft.com/office/drawing/2014/main" id="{B8196288-A341-3522-54D9-5A01F518D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2" t="30357" r="47174" b="48307"/>
          <a:stretch>
            <a:fillRect/>
          </a:stretch>
        </p:blipFill>
        <p:spPr>
          <a:xfrm>
            <a:off x="14911389" y="1973292"/>
            <a:ext cx="1066800" cy="762000"/>
          </a:xfrm>
          <a:prstGeom prst="rect">
            <a:avLst/>
          </a:prstGeom>
        </p:spPr>
      </p:pic>
      <p:pic>
        <p:nvPicPr>
          <p:cNvPr id="16" name="Imagem 15" descr="Uma imagem contendo comida, placar, desenho, luz&#10;&#10;O conteúdo gerado por IA pode estar incorreto.">
            <a:extLst>
              <a:ext uri="{FF2B5EF4-FFF2-40B4-BE49-F238E27FC236}">
                <a16:creationId xmlns:a16="http://schemas.microsoft.com/office/drawing/2014/main" id="{825E1E1D-16B1-97AD-A06E-AFC7511E3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0" r="43837" b="69313"/>
          <a:stretch>
            <a:fillRect/>
          </a:stretch>
        </p:blipFill>
        <p:spPr>
          <a:xfrm>
            <a:off x="11607800" y="1829845"/>
            <a:ext cx="2946401" cy="109594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87155EA-3C98-13D8-D46F-EB2986F4E12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06800" y="1276665"/>
            <a:ext cx="3895893" cy="1548608"/>
          </a:xfrm>
          <a:prstGeom prst="rect">
            <a:avLst/>
          </a:prstGeom>
        </p:spPr>
      </p:pic>
      <p:pic>
        <p:nvPicPr>
          <p:cNvPr id="21" name="Imagem 20" descr="Logotipo&#10;&#10;O conteúdo gerado por IA pode estar incorreto.">
            <a:extLst>
              <a:ext uri="{FF2B5EF4-FFF2-40B4-BE49-F238E27FC236}">
                <a16:creationId xmlns:a16="http://schemas.microsoft.com/office/drawing/2014/main" id="{8D80F83F-8F17-1CB2-A9C5-E75D85948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649" y="2869267"/>
            <a:ext cx="4591306" cy="2024082"/>
          </a:xfrm>
          <a:prstGeom prst="rect">
            <a:avLst/>
          </a:prstGeom>
        </p:spPr>
      </p:pic>
      <p:pic>
        <p:nvPicPr>
          <p:cNvPr id="25" name="Imagem 24" descr="Logotipo&#10;&#10;O conteúdo gerado por IA pode estar incorreto.">
            <a:extLst>
              <a:ext uri="{FF2B5EF4-FFF2-40B4-BE49-F238E27FC236}">
                <a16:creationId xmlns:a16="http://schemas.microsoft.com/office/drawing/2014/main" id="{D878BCEA-935A-961A-D576-0874339A35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577" y="3118165"/>
            <a:ext cx="5314745" cy="1526286"/>
          </a:xfrm>
          <a:prstGeom prst="rect">
            <a:avLst/>
          </a:prstGeom>
        </p:spPr>
      </p:pic>
      <p:pic>
        <p:nvPicPr>
          <p:cNvPr id="27" name="Imagem 26" descr="Logotipo&#10;&#10;O conteúdo gerado por IA pode estar incorreto.">
            <a:extLst>
              <a:ext uri="{FF2B5EF4-FFF2-40B4-BE49-F238E27FC236}">
                <a16:creationId xmlns:a16="http://schemas.microsoft.com/office/drawing/2014/main" id="{601B875A-5C3F-F967-3DDB-0AB26450DC2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432" y="39303628"/>
            <a:ext cx="4705740" cy="1791122"/>
          </a:xfrm>
          <a:prstGeom prst="rect">
            <a:avLst/>
          </a:prstGeom>
        </p:spPr>
      </p:pic>
      <p:pic>
        <p:nvPicPr>
          <p:cNvPr id="29" name="Imagem 28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E9E2E32C-267F-56B2-0662-2A6F4912F4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893" y="40180165"/>
            <a:ext cx="8790808" cy="1802802"/>
          </a:xfrm>
          <a:prstGeom prst="rect">
            <a:avLst/>
          </a:prstGeom>
        </p:spPr>
      </p:pic>
      <p:pic>
        <p:nvPicPr>
          <p:cNvPr id="31" name="Imagem 30" descr="Logotipo&#10;&#10;O conteúdo gerado por IA pode estar incorreto.">
            <a:extLst>
              <a:ext uri="{FF2B5EF4-FFF2-40B4-BE49-F238E27FC236}">
                <a16:creationId xmlns:a16="http://schemas.microsoft.com/office/drawing/2014/main" id="{E4A2FB1B-7007-351F-5604-DE79B5EA23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29" y="39485555"/>
            <a:ext cx="4224593" cy="1300720"/>
          </a:xfrm>
          <a:prstGeom prst="rect">
            <a:avLst/>
          </a:prstGeom>
        </p:spPr>
      </p:pic>
      <p:grpSp>
        <p:nvGrpSpPr>
          <p:cNvPr id="35" name="Agrupar 34">
            <a:extLst>
              <a:ext uri="{FF2B5EF4-FFF2-40B4-BE49-F238E27FC236}">
                <a16:creationId xmlns:a16="http://schemas.microsoft.com/office/drawing/2014/main" id="{FBE5A63E-932D-3918-88DB-8D48DCA9599A}"/>
              </a:ext>
            </a:extLst>
          </p:cNvPr>
          <p:cNvGrpSpPr/>
          <p:nvPr/>
        </p:nvGrpSpPr>
        <p:grpSpPr>
          <a:xfrm>
            <a:off x="3261176" y="7680582"/>
            <a:ext cx="11650211" cy="1514218"/>
            <a:chOff x="3473671" y="7680582"/>
            <a:chExt cx="11650211" cy="1514218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DEDD3098-EDFC-0701-D73D-B34C4AA2304D}"/>
                </a:ext>
              </a:extLst>
            </p:cNvPr>
            <p:cNvSpPr/>
            <p:nvPr/>
          </p:nvSpPr>
          <p:spPr>
            <a:xfrm>
              <a:off x="3473671" y="8814841"/>
              <a:ext cx="11650211" cy="379959"/>
            </a:xfrm>
            <a:custGeom>
              <a:avLst/>
              <a:gdLst/>
              <a:ahLst/>
              <a:cxnLst/>
              <a:rect l="l" t="t" r="r" b="b"/>
              <a:pathLst>
                <a:path w="3200400" h="569997">
                  <a:moveTo>
                    <a:pt x="0" y="0"/>
                  </a:moveTo>
                  <a:lnTo>
                    <a:pt x="3200400" y="0"/>
                  </a:lnTo>
                  <a:lnTo>
                    <a:pt x="3200400" y="569997"/>
                  </a:lnTo>
                  <a:lnTo>
                    <a:pt x="0" y="569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0DD93F38-3238-610F-A413-5CE36D79DBC7}"/>
                </a:ext>
              </a:extLst>
            </p:cNvPr>
            <p:cNvSpPr txBox="1"/>
            <p:nvPr/>
          </p:nvSpPr>
          <p:spPr>
            <a:xfrm>
              <a:off x="3473671" y="7680582"/>
              <a:ext cx="1143771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800" b="1" dirty="0">
                  <a:latin typeface="Alasassy Caps" pitchFamily="2" charset="0"/>
                </a:rPr>
                <a:t>I</a:t>
              </a:r>
              <a:r>
                <a:rPr lang="pt-BR" sz="6600" b="1" dirty="0">
                  <a:latin typeface="Alasassy Caps" pitchFamily="2" charset="0"/>
                </a:rPr>
                <a:t>NTRODUÇÃO</a:t>
              </a:r>
              <a:endParaRPr lang="pt-BR" sz="5400" b="1" dirty="0">
                <a:latin typeface="Alasassy Caps" pitchFamily="2" charset="0"/>
              </a:endParaRP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358F7215-914F-6B68-C290-55FFF51BBFAC}"/>
              </a:ext>
            </a:extLst>
          </p:cNvPr>
          <p:cNvSpPr txBox="1"/>
          <p:nvPr/>
        </p:nvSpPr>
        <p:spPr>
          <a:xfrm>
            <a:off x="2121695" y="4825389"/>
            <a:ext cx="281558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/>
              <a:t>TÍTULO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2722C5A-DC0C-C5C5-7F29-C0A7C7BE43B5}"/>
              </a:ext>
            </a:extLst>
          </p:cNvPr>
          <p:cNvSpPr txBox="1"/>
          <p:nvPr/>
        </p:nvSpPr>
        <p:spPr>
          <a:xfrm>
            <a:off x="2121695" y="6090569"/>
            <a:ext cx="28155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Autores</a:t>
            </a:r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4E3CA23A-B6DD-5F37-69A7-8E732CC3D8D7}"/>
              </a:ext>
            </a:extLst>
          </p:cNvPr>
          <p:cNvGrpSpPr/>
          <p:nvPr/>
        </p:nvGrpSpPr>
        <p:grpSpPr>
          <a:xfrm>
            <a:off x="3261176" y="13157006"/>
            <a:ext cx="11650211" cy="1514218"/>
            <a:chOff x="3389577" y="13850324"/>
            <a:chExt cx="11650211" cy="1514218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FC5805E-B0EE-5563-CD9B-F45018FCCA45}"/>
                </a:ext>
              </a:extLst>
            </p:cNvPr>
            <p:cNvSpPr/>
            <p:nvPr/>
          </p:nvSpPr>
          <p:spPr>
            <a:xfrm>
              <a:off x="3389577" y="14984583"/>
              <a:ext cx="11650211" cy="379959"/>
            </a:xfrm>
            <a:custGeom>
              <a:avLst/>
              <a:gdLst/>
              <a:ahLst/>
              <a:cxnLst/>
              <a:rect l="l" t="t" r="r" b="b"/>
              <a:pathLst>
                <a:path w="3200400" h="569997">
                  <a:moveTo>
                    <a:pt x="0" y="0"/>
                  </a:moveTo>
                  <a:lnTo>
                    <a:pt x="3200400" y="0"/>
                  </a:lnTo>
                  <a:lnTo>
                    <a:pt x="3200400" y="569997"/>
                  </a:lnTo>
                  <a:lnTo>
                    <a:pt x="0" y="569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877D14E1-A45A-112D-06B6-5815F4FAB79B}"/>
                </a:ext>
              </a:extLst>
            </p:cNvPr>
            <p:cNvSpPr txBox="1"/>
            <p:nvPr/>
          </p:nvSpPr>
          <p:spPr>
            <a:xfrm>
              <a:off x="3389577" y="13850324"/>
              <a:ext cx="1143771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800" b="1" dirty="0">
                  <a:latin typeface="Alasassy Caps" pitchFamily="2" charset="0"/>
                </a:rPr>
                <a:t>M</a:t>
              </a:r>
              <a:r>
                <a:rPr lang="pt-BR" sz="6600" b="1" dirty="0">
                  <a:latin typeface="Alasassy Caps" pitchFamily="2" charset="0"/>
                </a:rPr>
                <a:t>ETODOLOGIA</a:t>
              </a: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6E4D1AD4-F800-EBAD-4A76-E75A9E0849A3}"/>
              </a:ext>
            </a:extLst>
          </p:cNvPr>
          <p:cNvGrpSpPr/>
          <p:nvPr/>
        </p:nvGrpSpPr>
        <p:grpSpPr>
          <a:xfrm>
            <a:off x="3261176" y="18633430"/>
            <a:ext cx="11650211" cy="1514218"/>
            <a:chOff x="3261176" y="20897867"/>
            <a:chExt cx="11650211" cy="1514218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A7CEB64-67EC-7604-B276-EF27358098F2}"/>
                </a:ext>
              </a:extLst>
            </p:cNvPr>
            <p:cNvSpPr/>
            <p:nvPr/>
          </p:nvSpPr>
          <p:spPr>
            <a:xfrm>
              <a:off x="3261176" y="22032126"/>
              <a:ext cx="11650211" cy="379959"/>
            </a:xfrm>
            <a:custGeom>
              <a:avLst/>
              <a:gdLst/>
              <a:ahLst/>
              <a:cxnLst/>
              <a:rect l="l" t="t" r="r" b="b"/>
              <a:pathLst>
                <a:path w="3200400" h="569997">
                  <a:moveTo>
                    <a:pt x="0" y="0"/>
                  </a:moveTo>
                  <a:lnTo>
                    <a:pt x="3200400" y="0"/>
                  </a:lnTo>
                  <a:lnTo>
                    <a:pt x="3200400" y="569997"/>
                  </a:lnTo>
                  <a:lnTo>
                    <a:pt x="0" y="569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801D1292-683F-AF11-CC79-D9290AA5F863}"/>
                </a:ext>
              </a:extLst>
            </p:cNvPr>
            <p:cNvSpPr txBox="1"/>
            <p:nvPr/>
          </p:nvSpPr>
          <p:spPr>
            <a:xfrm>
              <a:off x="3261176" y="20897867"/>
              <a:ext cx="1143771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800" b="1" dirty="0">
                  <a:latin typeface="Alasassy Caps" pitchFamily="2" charset="0"/>
                </a:rPr>
                <a:t>R</a:t>
              </a:r>
              <a:r>
                <a:rPr lang="pt-BR" sz="6600" b="1" dirty="0">
                  <a:latin typeface="Alasassy Caps" pitchFamily="2" charset="0"/>
                </a:rPr>
                <a:t>ESULTADOS E DISCUSSÃO</a:t>
              </a:r>
            </a:p>
          </p:txBody>
        </p: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4BEE2CD2-F7B7-ACAA-CB91-3F132E0759B3}"/>
              </a:ext>
            </a:extLst>
          </p:cNvPr>
          <p:cNvGrpSpPr/>
          <p:nvPr/>
        </p:nvGrpSpPr>
        <p:grpSpPr>
          <a:xfrm>
            <a:off x="3261176" y="29586279"/>
            <a:ext cx="11650211" cy="1514218"/>
            <a:chOff x="19058575" y="29586279"/>
            <a:chExt cx="11650211" cy="1514218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09BCF75-1797-01F6-3191-8CD4E31ABE7A}"/>
                </a:ext>
              </a:extLst>
            </p:cNvPr>
            <p:cNvSpPr/>
            <p:nvPr/>
          </p:nvSpPr>
          <p:spPr>
            <a:xfrm>
              <a:off x="19058575" y="30720538"/>
              <a:ext cx="11650211" cy="379959"/>
            </a:xfrm>
            <a:custGeom>
              <a:avLst/>
              <a:gdLst/>
              <a:ahLst/>
              <a:cxnLst/>
              <a:rect l="l" t="t" r="r" b="b"/>
              <a:pathLst>
                <a:path w="3200400" h="569997">
                  <a:moveTo>
                    <a:pt x="0" y="0"/>
                  </a:moveTo>
                  <a:lnTo>
                    <a:pt x="3200400" y="0"/>
                  </a:lnTo>
                  <a:lnTo>
                    <a:pt x="3200400" y="569997"/>
                  </a:lnTo>
                  <a:lnTo>
                    <a:pt x="0" y="569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2B486F5-9233-08BD-FC50-AA141F6EDBBC}"/>
                </a:ext>
              </a:extLst>
            </p:cNvPr>
            <p:cNvSpPr txBox="1"/>
            <p:nvPr/>
          </p:nvSpPr>
          <p:spPr>
            <a:xfrm>
              <a:off x="19058575" y="29586279"/>
              <a:ext cx="1143771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800" b="1" dirty="0">
                  <a:latin typeface="Alasassy Caps" pitchFamily="2" charset="0"/>
                </a:rPr>
                <a:t>R</a:t>
              </a:r>
              <a:r>
                <a:rPr lang="pt-BR" sz="6600" b="1" dirty="0">
                  <a:latin typeface="Alasassy Caps" pitchFamily="2" charset="0"/>
                </a:rPr>
                <a:t>EFERÊNCIAS’</a:t>
              </a:r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08356379-6108-FE37-31A9-7838C294611E}"/>
              </a:ext>
            </a:extLst>
          </p:cNvPr>
          <p:cNvGrpSpPr/>
          <p:nvPr/>
        </p:nvGrpSpPr>
        <p:grpSpPr>
          <a:xfrm>
            <a:off x="3261176" y="24109854"/>
            <a:ext cx="11650211" cy="1514218"/>
            <a:chOff x="19271070" y="23765371"/>
            <a:chExt cx="11650211" cy="1514218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8B3202A1-F9EF-C387-9599-557A56BA2309}"/>
                </a:ext>
              </a:extLst>
            </p:cNvPr>
            <p:cNvSpPr/>
            <p:nvPr/>
          </p:nvSpPr>
          <p:spPr>
            <a:xfrm>
              <a:off x="19271070" y="24899630"/>
              <a:ext cx="11650211" cy="379959"/>
            </a:xfrm>
            <a:custGeom>
              <a:avLst/>
              <a:gdLst/>
              <a:ahLst/>
              <a:cxnLst/>
              <a:rect l="l" t="t" r="r" b="b"/>
              <a:pathLst>
                <a:path w="3200400" h="569997">
                  <a:moveTo>
                    <a:pt x="0" y="0"/>
                  </a:moveTo>
                  <a:lnTo>
                    <a:pt x="3200400" y="0"/>
                  </a:lnTo>
                  <a:lnTo>
                    <a:pt x="3200400" y="569997"/>
                  </a:lnTo>
                  <a:lnTo>
                    <a:pt x="0" y="569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D06724C0-9C4C-2CFF-2809-9BD65BDB06EB}"/>
                </a:ext>
              </a:extLst>
            </p:cNvPr>
            <p:cNvSpPr txBox="1"/>
            <p:nvPr/>
          </p:nvSpPr>
          <p:spPr>
            <a:xfrm>
              <a:off x="19271070" y="23765371"/>
              <a:ext cx="1143771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800" b="1" dirty="0">
                  <a:latin typeface="Alasassy Caps" pitchFamily="2" charset="0"/>
                </a:rPr>
                <a:t>C</a:t>
              </a:r>
              <a:r>
                <a:rPr lang="pt-BR" sz="6600" b="1" dirty="0">
                  <a:latin typeface="Alasassy Caps" pitchFamily="2" charset="0"/>
                </a:rPr>
                <a:t>ONCLUSÃO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213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A09C6-F015-D252-85DF-6DB2C6FB5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Gráfico&#10;&#10;O conteúdo gerado por IA pode estar incorreto.">
            <a:extLst>
              <a:ext uri="{FF2B5EF4-FFF2-40B4-BE49-F238E27FC236}">
                <a16:creationId xmlns:a16="http://schemas.microsoft.com/office/drawing/2014/main" id="{A6DDF7B4-5781-F05A-3470-7F0DEEC34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t="4974" r="4251" b="8338"/>
          <a:stretch>
            <a:fillRect/>
          </a:stretch>
        </p:blipFill>
        <p:spPr>
          <a:xfrm>
            <a:off x="0" y="0"/>
            <a:ext cx="32399288" cy="43200638"/>
          </a:xfrm>
          <a:prstGeom prst="rect">
            <a:avLst/>
          </a:prstGeom>
        </p:spPr>
      </p:pic>
      <p:pic>
        <p:nvPicPr>
          <p:cNvPr id="14" name="Imagem 13" descr="Uma imagem contendo comida, placar, desenho, luz&#10;&#10;O conteúdo gerado por IA pode estar incorreto.">
            <a:extLst>
              <a:ext uri="{FF2B5EF4-FFF2-40B4-BE49-F238E27FC236}">
                <a16:creationId xmlns:a16="http://schemas.microsoft.com/office/drawing/2014/main" id="{4407CE9F-FF12-42D2-25F8-1E6CF7C66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2" t="30357" r="47174" b="48307"/>
          <a:stretch>
            <a:fillRect/>
          </a:stretch>
        </p:blipFill>
        <p:spPr>
          <a:xfrm>
            <a:off x="14911389" y="1973292"/>
            <a:ext cx="1066800" cy="762000"/>
          </a:xfrm>
          <a:prstGeom prst="rect">
            <a:avLst/>
          </a:prstGeom>
        </p:spPr>
      </p:pic>
      <p:pic>
        <p:nvPicPr>
          <p:cNvPr id="16" name="Imagem 15" descr="Uma imagem contendo comida, placar, desenho, luz&#10;&#10;O conteúdo gerado por IA pode estar incorreto.">
            <a:extLst>
              <a:ext uri="{FF2B5EF4-FFF2-40B4-BE49-F238E27FC236}">
                <a16:creationId xmlns:a16="http://schemas.microsoft.com/office/drawing/2014/main" id="{373F0AF1-C7E3-994B-6CF0-F7D6AB30D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0" r="43837" b="69313"/>
          <a:stretch>
            <a:fillRect/>
          </a:stretch>
        </p:blipFill>
        <p:spPr>
          <a:xfrm>
            <a:off x="11607800" y="1829845"/>
            <a:ext cx="2946401" cy="109594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A33854A-44CF-0D82-BEFF-FBD1FA7448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06800" y="1276665"/>
            <a:ext cx="3895893" cy="1548608"/>
          </a:xfrm>
          <a:prstGeom prst="rect">
            <a:avLst/>
          </a:prstGeom>
        </p:spPr>
      </p:pic>
      <p:pic>
        <p:nvPicPr>
          <p:cNvPr id="27" name="Imagem 26" descr="Logotipo&#10;&#10;O conteúdo gerado por IA pode estar incorreto.">
            <a:extLst>
              <a:ext uri="{FF2B5EF4-FFF2-40B4-BE49-F238E27FC236}">
                <a16:creationId xmlns:a16="http://schemas.microsoft.com/office/drawing/2014/main" id="{57D26156-0669-77F5-8FE6-4CD2E4B220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432" y="39303628"/>
            <a:ext cx="4705740" cy="1791122"/>
          </a:xfrm>
          <a:prstGeom prst="rect">
            <a:avLst/>
          </a:prstGeom>
        </p:spPr>
      </p:pic>
      <p:pic>
        <p:nvPicPr>
          <p:cNvPr id="29" name="Imagem 28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AB65E95E-759B-DE72-CDB4-1ECF26A2A9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893" y="40180165"/>
            <a:ext cx="8790808" cy="1802802"/>
          </a:xfrm>
          <a:prstGeom prst="rect">
            <a:avLst/>
          </a:prstGeom>
        </p:spPr>
      </p:pic>
      <p:pic>
        <p:nvPicPr>
          <p:cNvPr id="31" name="Imagem 30" descr="Logotipo&#10;&#10;O conteúdo gerado por IA pode estar incorreto.">
            <a:extLst>
              <a:ext uri="{FF2B5EF4-FFF2-40B4-BE49-F238E27FC236}">
                <a16:creationId xmlns:a16="http://schemas.microsoft.com/office/drawing/2014/main" id="{FFAB14A2-BC99-4B7E-EDF6-C0D6475143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29" y="39485555"/>
            <a:ext cx="4224593" cy="1300720"/>
          </a:xfrm>
          <a:prstGeom prst="rect">
            <a:avLst/>
          </a:prstGeom>
        </p:spPr>
      </p:pic>
      <p:grpSp>
        <p:nvGrpSpPr>
          <p:cNvPr id="35" name="Agrupar 34">
            <a:extLst>
              <a:ext uri="{FF2B5EF4-FFF2-40B4-BE49-F238E27FC236}">
                <a16:creationId xmlns:a16="http://schemas.microsoft.com/office/drawing/2014/main" id="{4D5A33AD-2769-1899-54C4-CDA7A2870788}"/>
              </a:ext>
            </a:extLst>
          </p:cNvPr>
          <p:cNvGrpSpPr/>
          <p:nvPr/>
        </p:nvGrpSpPr>
        <p:grpSpPr>
          <a:xfrm>
            <a:off x="3261176" y="11790136"/>
            <a:ext cx="11650211" cy="1514218"/>
            <a:chOff x="3473671" y="7680582"/>
            <a:chExt cx="11650211" cy="1514218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56A72172-EF64-60C3-0CC5-78AD692C5E03}"/>
                </a:ext>
              </a:extLst>
            </p:cNvPr>
            <p:cNvSpPr/>
            <p:nvPr/>
          </p:nvSpPr>
          <p:spPr>
            <a:xfrm>
              <a:off x="3473671" y="8814841"/>
              <a:ext cx="11650211" cy="379959"/>
            </a:xfrm>
            <a:custGeom>
              <a:avLst/>
              <a:gdLst/>
              <a:ahLst/>
              <a:cxnLst/>
              <a:rect l="l" t="t" r="r" b="b"/>
              <a:pathLst>
                <a:path w="3200400" h="569997">
                  <a:moveTo>
                    <a:pt x="0" y="0"/>
                  </a:moveTo>
                  <a:lnTo>
                    <a:pt x="3200400" y="0"/>
                  </a:lnTo>
                  <a:lnTo>
                    <a:pt x="3200400" y="569997"/>
                  </a:lnTo>
                  <a:lnTo>
                    <a:pt x="0" y="569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F1695025-F1BF-0D97-48AD-E91786170F49}"/>
                </a:ext>
              </a:extLst>
            </p:cNvPr>
            <p:cNvSpPr txBox="1"/>
            <p:nvPr/>
          </p:nvSpPr>
          <p:spPr>
            <a:xfrm>
              <a:off x="3473671" y="7680582"/>
              <a:ext cx="1143771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800" b="1" dirty="0">
                  <a:latin typeface="Alasassy Caps" pitchFamily="2" charset="0"/>
                </a:rPr>
                <a:t>I</a:t>
              </a:r>
              <a:r>
                <a:rPr lang="pt-BR" sz="6600" b="1" dirty="0">
                  <a:latin typeface="Alasassy Caps" pitchFamily="2" charset="0"/>
                </a:rPr>
                <a:t>NTRODUÇÃO</a:t>
              </a:r>
              <a:endParaRPr lang="pt-BR" sz="5400" b="1" dirty="0">
                <a:latin typeface="Alasassy Caps" pitchFamily="2" charset="0"/>
              </a:endParaRP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85BA53C0-627C-CBD6-0D62-050A0850234E}"/>
              </a:ext>
            </a:extLst>
          </p:cNvPr>
          <p:cNvSpPr txBox="1"/>
          <p:nvPr/>
        </p:nvSpPr>
        <p:spPr>
          <a:xfrm>
            <a:off x="2121695" y="8265712"/>
            <a:ext cx="281558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/>
              <a:t>TÍTULO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03BC837-84F9-3F97-19B7-2DD3C8803F45}"/>
              </a:ext>
            </a:extLst>
          </p:cNvPr>
          <p:cNvSpPr txBox="1"/>
          <p:nvPr/>
        </p:nvSpPr>
        <p:spPr>
          <a:xfrm>
            <a:off x="2121695" y="9530892"/>
            <a:ext cx="28155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Autores</a:t>
            </a:r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FEC0C0A4-7D47-2F5C-63EF-E3FAEE71E91D}"/>
              </a:ext>
            </a:extLst>
          </p:cNvPr>
          <p:cNvGrpSpPr/>
          <p:nvPr/>
        </p:nvGrpSpPr>
        <p:grpSpPr>
          <a:xfrm>
            <a:off x="3261176" y="17266560"/>
            <a:ext cx="11650211" cy="1514218"/>
            <a:chOff x="3389577" y="13850324"/>
            <a:chExt cx="11650211" cy="1514218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E96FFDF-BCAA-CEE4-2737-B33487C3F1F6}"/>
                </a:ext>
              </a:extLst>
            </p:cNvPr>
            <p:cNvSpPr/>
            <p:nvPr/>
          </p:nvSpPr>
          <p:spPr>
            <a:xfrm>
              <a:off x="3389577" y="14984583"/>
              <a:ext cx="11650211" cy="379959"/>
            </a:xfrm>
            <a:custGeom>
              <a:avLst/>
              <a:gdLst/>
              <a:ahLst/>
              <a:cxnLst/>
              <a:rect l="l" t="t" r="r" b="b"/>
              <a:pathLst>
                <a:path w="3200400" h="569997">
                  <a:moveTo>
                    <a:pt x="0" y="0"/>
                  </a:moveTo>
                  <a:lnTo>
                    <a:pt x="3200400" y="0"/>
                  </a:lnTo>
                  <a:lnTo>
                    <a:pt x="3200400" y="569997"/>
                  </a:lnTo>
                  <a:lnTo>
                    <a:pt x="0" y="569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9B0B5E70-886C-E409-ECD0-65081CCA6D0D}"/>
                </a:ext>
              </a:extLst>
            </p:cNvPr>
            <p:cNvSpPr txBox="1"/>
            <p:nvPr/>
          </p:nvSpPr>
          <p:spPr>
            <a:xfrm>
              <a:off x="3389577" y="13850324"/>
              <a:ext cx="1143771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800" b="1" dirty="0">
                  <a:latin typeface="Alasassy Caps" pitchFamily="2" charset="0"/>
                </a:rPr>
                <a:t>M</a:t>
              </a:r>
              <a:r>
                <a:rPr lang="pt-BR" sz="6600" b="1" dirty="0">
                  <a:latin typeface="Alasassy Caps" pitchFamily="2" charset="0"/>
                </a:rPr>
                <a:t>ETODOLOGIA</a:t>
              </a: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215E0850-0B32-A4C4-0746-1CE9416CA5B7}"/>
              </a:ext>
            </a:extLst>
          </p:cNvPr>
          <p:cNvGrpSpPr/>
          <p:nvPr/>
        </p:nvGrpSpPr>
        <p:grpSpPr>
          <a:xfrm>
            <a:off x="3261176" y="22742984"/>
            <a:ext cx="11650211" cy="1514218"/>
            <a:chOff x="3261176" y="20897867"/>
            <a:chExt cx="11650211" cy="1514218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5ED4836A-4D22-1A83-6C33-1C86AD3FD63A}"/>
                </a:ext>
              </a:extLst>
            </p:cNvPr>
            <p:cNvSpPr/>
            <p:nvPr/>
          </p:nvSpPr>
          <p:spPr>
            <a:xfrm>
              <a:off x="3261176" y="22032126"/>
              <a:ext cx="11650211" cy="379959"/>
            </a:xfrm>
            <a:custGeom>
              <a:avLst/>
              <a:gdLst/>
              <a:ahLst/>
              <a:cxnLst/>
              <a:rect l="l" t="t" r="r" b="b"/>
              <a:pathLst>
                <a:path w="3200400" h="569997">
                  <a:moveTo>
                    <a:pt x="0" y="0"/>
                  </a:moveTo>
                  <a:lnTo>
                    <a:pt x="3200400" y="0"/>
                  </a:lnTo>
                  <a:lnTo>
                    <a:pt x="3200400" y="569997"/>
                  </a:lnTo>
                  <a:lnTo>
                    <a:pt x="0" y="569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D343BB4F-7E24-3735-7F9D-BFA2963FC4B1}"/>
                </a:ext>
              </a:extLst>
            </p:cNvPr>
            <p:cNvSpPr txBox="1"/>
            <p:nvPr/>
          </p:nvSpPr>
          <p:spPr>
            <a:xfrm>
              <a:off x="3261176" y="20897867"/>
              <a:ext cx="1143771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800" b="1" dirty="0">
                  <a:latin typeface="Alasassy Caps" pitchFamily="2" charset="0"/>
                </a:rPr>
                <a:t>R</a:t>
              </a:r>
              <a:r>
                <a:rPr lang="pt-BR" sz="6600" b="1" dirty="0">
                  <a:latin typeface="Alasassy Caps" pitchFamily="2" charset="0"/>
                </a:rPr>
                <a:t>ESULTADOS E DISCUSSÃO</a:t>
              </a:r>
            </a:p>
          </p:txBody>
        </p: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7D84A44D-1CBB-0F4E-3D45-7514DD52D7EA}"/>
              </a:ext>
            </a:extLst>
          </p:cNvPr>
          <p:cNvGrpSpPr/>
          <p:nvPr/>
        </p:nvGrpSpPr>
        <p:grpSpPr>
          <a:xfrm>
            <a:off x="3261176" y="33695833"/>
            <a:ext cx="11650211" cy="1514218"/>
            <a:chOff x="19058575" y="29586279"/>
            <a:chExt cx="11650211" cy="1514218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DB0B9C02-80A6-0B08-6592-C8F92503EEF7}"/>
                </a:ext>
              </a:extLst>
            </p:cNvPr>
            <p:cNvSpPr/>
            <p:nvPr/>
          </p:nvSpPr>
          <p:spPr>
            <a:xfrm>
              <a:off x="19058575" y="30720538"/>
              <a:ext cx="11650211" cy="379959"/>
            </a:xfrm>
            <a:custGeom>
              <a:avLst/>
              <a:gdLst/>
              <a:ahLst/>
              <a:cxnLst/>
              <a:rect l="l" t="t" r="r" b="b"/>
              <a:pathLst>
                <a:path w="3200400" h="569997">
                  <a:moveTo>
                    <a:pt x="0" y="0"/>
                  </a:moveTo>
                  <a:lnTo>
                    <a:pt x="3200400" y="0"/>
                  </a:lnTo>
                  <a:lnTo>
                    <a:pt x="3200400" y="569997"/>
                  </a:lnTo>
                  <a:lnTo>
                    <a:pt x="0" y="569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B0FC521D-34C8-18D9-AF9B-17A258AF3BFC}"/>
                </a:ext>
              </a:extLst>
            </p:cNvPr>
            <p:cNvSpPr txBox="1"/>
            <p:nvPr/>
          </p:nvSpPr>
          <p:spPr>
            <a:xfrm>
              <a:off x="19058575" y="29586279"/>
              <a:ext cx="1143771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800" b="1" dirty="0">
                  <a:latin typeface="Alasassy Caps" pitchFamily="2" charset="0"/>
                </a:rPr>
                <a:t>R</a:t>
              </a:r>
              <a:r>
                <a:rPr lang="pt-BR" sz="6600" b="1" dirty="0">
                  <a:latin typeface="Alasassy Caps" pitchFamily="2" charset="0"/>
                </a:rPr>
                <a:t>EFERÊNCIAS’</a:t>
              </a:r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5F8091AE-B3E2-A908-E1D2-4A7128347E33}"/>
              </a:ext>
            </a:extLst>
          </p:cNvPr>
          <p:cNvGrpSpPr/>
          <p:nvPr/>
        </p:nvGrpSpPr>
        <p:grpSpPr>
          <a:xfrm>
            <a:off x="3261176" y="28219408"/>
            <a:ext cx="11650211" cy="1514218"/>
            <a:chOff x="19271070" y="23765371"/>
            <a:chExt cx="11650211" cy="1514218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E90994B5-7051-EC8C-1FAD-A981D33A9887}"/>
                </a:ext>
              </a:extLst>
            </p:cNvPr>
            <p:cNvSpPr/>
            <p:nvPr/>
          </p:nvSpPr>
          <p:spPr>
            <a:xfrm>
              <a:off x="19271070" y="24899630"/>
              <a:ext cx="11650211" cy="379959"/>
            </a:xfrm>
            <a:custGeom>
              <a:avLst/>
              <a:gdLst/>
              <a:ahLst/>
              <a:cxnLst/>
              <a:rect l="l" t="t" r="r" b="b"/>
              <a:pathLst>
                <a:path w="3200400" h="569997">
                  <a:moveTo>
                    <a:pt x="0" y="0"/>
                  </a:moveTo>
                  <a:lnTo>
                    <a:pt x="3200400" y="0"/>
                  </a:lnTo>
                  <a:lnTo>
                    <a:pt x="3200400" y="569997"/>
                  </a:lnTo>
                  <a:lnTo>
                    <a:pt x="0" y="569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523445C7-D55E-6871-41A3-FFE54152E655}"/>
                </a:ext>
              </a:extLst>
            </p:cNvPr>
            <p:cNvSpPr txBox="1"/>
            <p:nvPr/>
          </p:nvSpPr>
          <p:spPr>
            <a:xfrm>
              <a:off x="19271070" y="23765371"/>
              <a:ext cx="1143771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800" b="1" dirty="0">
                  <a:latin typeface="Alasassy Caps" pitchFamily="2" charset="0"/>
                </a:rPr>
                <a:t>C</a:t>
              </a:r>
              <a:r>
                <a:rPr lang="pt-BR" sz="6600" b="1" dirty="0">
                  <a:latin typeface="Alasassy Caps" pitchFamily="2" charset="0"/>
                </a:rPr>
                <a:t>ONCLUSÃO</a:t>
              </a:r>
            </a:p>
          </p:txBody>
        </p:sp>
      </p:grpSp>
      <p:pic>
        <p:nvPicPr>
          <p:cNvPr id="33" name="image7.jpg">
            <a:extLst>
              <a:ext uri="{FF2B5EF4-FFF2-40B4-BE49-F238E27FC236}">
                <a16:creationId xmlns:a16="http://schemas.microsoft.com/office/drawing/2014/main" id="{9DA1DCBF-790C-6A05-EB7F-539971E62861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9610394" y="4985664"/>
            <a:ext cx="1676901" cy="2033500"/>
          </a:xfrm>
          <a:prstGeom prst="rect">
            <a:avLst/>
          </a:prstGeom>
          <a:ln/>
        </p:spPr>
      </p:pic>
      <p:pic>
        <p:nvPicPr>
          <p:cNvPr id="34" name="image13.jpg">
            <a:extLst>
              <a:ext uri="{FF2B5EF4-FFF2-40B4-BE49-F238E27FC236}">
                <a16:creationId xmlns:a16="http://schemas.microsoft.com/office/drawing/2014/main" id="{3CA5E0AA-6366-5606-88B3-18E6D578F92F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24543633" y="5286476"/>
            <a:ext cx="6191162" cy="1431877"/>
          </a:xfrm>
          <a:prstGeom prst="rect">
            <a:avLst/>
          </a:prstGeom>
          <a:ln/>
        </p:spPr>
      </p:pic>
      <p:pic>
        <p:nvPicPr>
          <p:cNvPr id="40" name="image6.jpg">
            <a:extLst>
              <a:ext uri="{FF2B5EF4-FFF2-40B4-BE49-F238E27FC236}">
                <a16:creationId xmlns:a16="http://schemas.microsoft.com/office/drawing/2014/main" id="{C51A289B-BD9D-11DC-281B-DCFC0E5F45EA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8372778" y="5123938"/>
            <a:ext cx="5839774" cy="1756952"/>
          </a:xfrm>
          <a:prstGeom prst="rect">
            <a:avLst/>
          </a:prstGeom>
          <a:ln/>
        </p:spPr>
      </p:pic>
      <p:pic>
        <p:nvPicPr>
          <p:cNvPr id="41" name="image8.jpg">
            <a:extLst>
              <a:ext uri="{FF2B5EF4-FFF2-40B4-BE49-F238E27FC236}">
                <a16:creationId xmlns:a16="http://schemas.microsoft.com/office/drawing/2014/main" id="{C760C752-2D69-7C82-0A13-6EF97CDE0CC6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7823447" y="4985664"/>
            <a:ext cx="1455868" cy="2033500"/>
          </a:xfrm>
          <a:prstGeom prst="rect">
            <a:avLst/>
          </a:prstGeom>
          <a:ln/>
        </p:spPr>
      </p:pic>
      <p:pic>
        <p:nvPicPr>
          <p:cNvPr id="42" name="image2.png">
            <a:extLst>
              <a:ext uri="{FF2B5EF4-FFF2-40B4-BE49-F238E27FC236}">
                <a16:creationId xmlns:a16="http://schemas.microsoft.com/office/drawing/2014/main" id="{3043C728-D4E2-90B7-0050-D02A4322A01F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12627" t="53315" r="49388" b="17284"/>
          <a:stretch>
            <a:fillRect/>
          </a:stretch>
        </p:blipFill>
        <p:spPr>
          <a:xfrm>
            <a:off x="2778567" y="5386193"/>
            <a:ext cx="4713801" cy="1232443"/>
          </a:xfrm>
          <a:prstGeom prst="rect">
            <a:avLst/>
          </a:prstGeom>
          <a:ln/>
        </p:spPr>
      </p:pic>
      <p:pic>
        <p:nvPicPr>
          <p:cNvPr id="43" name="image3.png">
            <a:extLst>
              <a:ext uri="{FF2B5EF4-FFF2-40B4-BE49-F238E27FC236}">
                <a16:creationId xmlns:a16="http://schemas.microsoft.com/office/drawing/2014/main" id="{6DB5516D-E5D0-4A86-B571-FBE177E67810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10514" t="11308" r="47623" b="53332"/>
          <a:stretch>
            <a:fillRect/>
          </a:stretch>
        </p:blipFill>
        <p:spPr>
          <a:xfrm>
            <a:off x="3107729" y="3067474"/>
            <a:ext cx="6606919" cy="1854287"/>
          </a:xfrm>
          <a:prstGeom prst="rect">
            <a:avLst/>
          </a:prstGeom>
          <a:ln/>
        </p:spPr>
      </p:pic>
      <p:pic>
        <p:nvPicPr>
          <p:cNvPr id="44" name="image14.jpg">
            <a:extLst>
              <a:ext uri="{FF2B5EF4-FFF2-40B4-BE49-F238E27FC236}">
                <a16:creationId xmlns:a16="http://schemas.microsoft.com/office/drawing/2014/main" id="{8D2A29EE-566F-AB65-9D1C-E580535F9025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1618374" y="5022753"/>
            <a:ext cx="1874135" cy="1959323"/>
          </a:xfrm>
          <a:prstGeom prst="rect">
            <a:avLst/>
          </a:prstGeom>
          <a:ln/>
        </p:spPr>
      </p:pic>
      <p:pic>
        <p:nvPicPr>
          <p:cNvPr id="45" name="image10.jpg">
            <a:extLst>
              <a:ext uri="{FF2B5EF4-FFF2-40B4-BE49-F238E27FC236}">
                <a16:creationId xmlns:a16="http://schemas.microsoft.com/office/drawing/2014/main" id="{80A7586E-1A69-F792-CDCC-1E25C2DAF612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13823588" y="5228110"/>
            <a:ext cx="4218111" cy="1548608"/>
          </a:xfrm>
          <a:prstGeom prst="rect">
            <a:avLst/>
          </a:prstGeom>
          <a:ln/>
        </p:spPr>
      </p:pic>
      <p:pic>
        <p:nvPicPr>
          <p:cNvPr id="46" name="image3.png">
            <a:extLst>
              <a:ext uri="{FF2B5EF4-FFF2-40B4-BE49-F238E27FC236}">
                <a16:creationId xmlns:a16="http://schemas.microsoft.com/office/drawing/2014/main" id="{2B674FF0-C9D7-1940-9CC8-EA11913692F9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54633" t="9495" r="8248" b="53332"/>
          <a:stretch>
            <a:fillRect/>
          </a:stretch>
        </p:blipFill>
        <p:spPr>
          <a:xfrm>
            <a:off x="23238498" y="2925792"/>
            <a:ext cx="6726538" cy="227251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815738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20</Words>
  <Application>Microsoft Office PowerPoint</Application>
  <PresentationFormat>Personalizar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Alasassy Caps</vt:lpstr>
      <vt:lpstr>Aptos</vt:lpstr>
      <vt:lpstr>Aptos Display</vt:lpstr>
      <vt:lpstr>Arial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Paulo Rogério</dc:creator>
  <cp:lastModifiedBy>Paulo Rogério</cp:lastModifiedBy>
  <cp:revision>2</cp:revision>
  <dcterms:created xsi:type="dcterms:W3CDTF">2025-09-11T20:55:18Z</dcterms:created>
  <dcterms:modified xsi:type="dcterms:W3CDTF">2025-09-12T11:54:22Z</dcterms:modified>
</cp:coreProperties>
</file>